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61" r:id="rId5"/>
    <p:sldId id="260" r:id="rId6"/>
    <p:sldId id="265" r:id="rId7"/>
    <p:sldId id="262" r:id="rId8"/>
    <p:sldId id="266" r:id="rId9"/>
    <p:sldId id="268" r:id="rId10"/>
    <p:sldId id="267" r:id="rId11"/>
    <p:sldId id="269" r:id="rId12"/>
    <p:sldId id="270" r:id="rId13"/>
    <p:sldId id="283" r:id="rId14"/>
    <p:sldId id="278" r:id="rId15"/>
    <p:sldId id="281" r:id="rId16"/>
    <p:sldId id="282" r:id="rId17"/>
    <p:sldId id="291" r:id="rId18"/>
    <p:sldId id="273" r:id="rId19"/>
    <p:sldId id="275" r:id="rId20"/>
    <p:sldId id="284" r:id="rId21"/>
    <p:sldId id="276" r:id="rId22"/>
    <p:sldId id="277" r:id="rId23"/>
    <p:sldId id="272" r:id="rId24"/>
    <p:sldId id="287" r:id="rId25"/>
    <p:sldId id="288" r:id="rId26"/>
    <p:sldId id="289" r:id="rId27"/>
    <p:sldId id="290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eonardo Vargas Mogollon" userId="30ba4ddb-438d-4915-9bb0-aa706cb4288d" providerId="ADAL" clId="{AB22FDC0-28AA-44C0-BE93-4090E9F17ACB}"/>
    <pc:docChg chg="modSld">
      <pc:chgData name="David Leonardo Vargas Mogollon" userId="30ba4ddb-438d-4915-9bb0-aa706cb4288d" providerId="ADAL" clId="{AB22FDC0-28AA-44C0-BE93-4090E9F17ACB}" dt="2020-03-17T14:27:45.239" v="2" actId="20577"/>
      <pc:docMkLst>
        <pc:docMk/>
      </pc:docMkLst>
      <pc:sldChg chg="modSp">
        <pc:chgData name="David Leonardo Vargas Mogollon" userId="30ba4ddb-438d-4915-9bb0-aa706cb4288d" providerId="ADAL" clId="{AB22FDC0-28AA-44C0-BE93-4090E9F17ACB}" dt="2020-03-17T14:27:45.239" v="2" actId="20577"/>
        <pc:sldMkLst>
          <pc:docMk/>
          <pc:sldMk cId="2691743140" sldId="285"/>
        </pc:sldMkLst>
        <pc:spChg chg="mod">
          <ac:chgData name="David Leonardo Vargas Mogollon" userId="30ba4ddb-438d-4915-9bb0-aa706cb4288d" providerId="ADAL" clId="{AB22FDC0-28AA-44C0-BE93-4090E9F17ACB}" dt="2020-03-17T14:27:45.239" v="2" actId="20577"/>
          <ac:spMkLst>
            <pc:docMk/>
            <pc:sldMk cId="2691743140" sldId="285"/>
            <ac:spMk id="3" creationId="{752C7E82-54CD-4767-BC75-DCCEC2FEA208}"/>
          </ac:spMkLst>
        </pc:spChg>
      </pc:sldChg>
    </pc:docChg>
  </pc:docChgLst>
  <pc:docChgLst>
    <pc:chgData name="David Leonardo Vargas Mogollon" userId="30ba4ddb-438d-4915-9bb0-aa706cb4288d" providerId="ADAL" clId="{5C7FF45C-C4FF-46AD-BC19-6DCADC6B26FA}"/>
    <pc:docChg chg="undo custSel addSld delSld modSld sldOrd">
      <pc:chgData name="David Leonardo Vargas Mogollon" userId="30ba4ddb-438d-4915-9bb0-aa706cb4288d" providerId="ADAL" clId="{5C7FF45C-C4FF-46AD-BC19-6DCADC6B26FA}" dt="2020-02-19T14:42:23.206" v="1609" actId="2696"/>
      <pc:docMkLst>
        <pc:docMk/>
      </pc:docMkLst>
      <pc:sldChg chg="addSp modSp">
        <pc:chgData name="David Leonardo Vargas Mogollon" userId="30ba4ddb-438d-4915-9bb0-aa706cb4288d" providerId="ADAL" clId="{5C7FF45C-C4FF-46AD-BC19-6DCADC6B26FA}" dt="2020-02-18T17:30:11.926" v="1539" actId="1076"/>
        <pc:sldMkLst>
          <pc:docMk/>
          <pc:sldMk cId="1542602455" sldId="262"/>
        </pc:sldMkLst>
        <pc:spChg chg="add mod">
          <ac:chgData name="David Leonardo Vargas Mogollon" userId="30ba4ddb-438d-4915-9bb0-aa706cb4288d" providerId="ADAL" clId="{5C7FF45C-C4FF-46AD-BC19-6DCADC6B26FA}" dt="2020-02-18T17:30:11.926" v="1539" actId="1076"/>
          <ac:spMkLst>
            <pc:docMk/>
            <pc:sldMk cId="1542602455" sldId="262"/>
            <ac:spMk id="5" creationId="{00E05A19-D572-401D-9AEA-1E33DF9FA0FD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18:33.788" v="1354" actId="20577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5C7FF45C-C4FF-46AD-BC19-6DCADC6B26FA}" dt="2020-02-18T15:56:49.342" v="301" actId="478"/>
          <ac:spMkLst>
            <pc:docMk/>
            <pc:sldMk cId="634383949" sldId="266"/>
            <ac:spMk id="10" creationId="{BF74B0C8-54C8-44A9-9835-5EF395369566}"/>
          </ac:spMkLst>
        </pc:spChg>
        <pc:spChg chg="add del mod">
          <ac:chgData name="David Leonardo Vargas Mogollon" userId="30ba4ddb-438d-4915-9bb0-aa706cb4288d" providerId="ADAL" clId="{5C7FF45C-C4FF-46AD-BC19-6DCADC6B26FA}" dt="2020-02-18T15:57:40.501" v="304" actId="478"/>
          <ac:spMkLst>
            <pc:docMk/>
            <pc:sldMk cId="634383949" sldId="266"/>
            <ac:spMk id="11" creationId="{739683D2-126B-4A08-884B-9E5A52566929}"/>
          </ac:spMkLst>
        </pc:spChg>
        <pc:spChg chg="add mod">
          <ac:chgData name="David Leonardo Vargas Mogollon" userId="30ba4ddb-438d-4915-9bb0-aa706cb4288d" providerId="ADAL" clId="{5C7FF45C-C4FF-46AD-BC19-6DCADC6B26FA}" dt="2020-02-18T17:18:33.788" v="1354" actId="20577"/>
          <ac:spMkLst>
            <pc:docMk/>
            <pc:sldMk cId="634383949" sldId="266"/>
            <ac:spMk id="12" creationId="{15C00C38-39EB-4414-A2B6-F12DB4BBFC30}"/>
          </ac:spMkLst>
        </pc:spChg>
      </pc:sldChg>
      <pc:sldChg chg="addSp delSp modSp">
        <pc:chgData name="David Leonardo Vargas Mogollon" userId="30ba4ddb-438d-4915-9bb0-aa706cb4288d" providerId="ADAL" clId="{5C7FF45C-C4FF-46AD-BC19-6DCADC6B26FA}" dt="2020-02-18T17:21:19.438" v="1376" actId="403"/>
        <pc:sldMkLst>
          <pc:docMk/>
          <pc:sldMk cId="3866835044" sldId="267"/>
        </pc:sldMkLst>
        <pc:spChg chg="mod">
          <ac:chgData name="David Leonardo Vargas Mogollon" userId="30ba4ddb-438d-4915-9bb0-aa706cb4288d" providerId="ADAL" clId="{5C7FF45C-C4FF-46AD-BC19-6DCADC6B26FA}" dt="2020-02-18T15:44:23.422" v="62" actId="20577"/>
          <ac:spMkLst>
            <pc:docMk/>
            <pc:sldMk cId="3866835044" sldId="267"/>
            <ac:spMk id="9" creationId="{2D24950C-3325-4AE3-9E95-6792D5E94774}"/>
          </ac:spMkLst>
        </pc:spChg>
        <pc:spChg chg="mod">
          <ac:chgData name="David Leonardo Vargas Mogollon" userId="30ba4ddb-438d-4915-9bb0-aa706cb4288d" providerId="ADAL" clId="{5C7FF45C-C4FF-46AD-BC19-6DCADC6B26FA}" dt="2020-02-18T15:49:48.679" v="230" actId="20577"/>
          <ac:spMkLst>
            <pc:docMk/>
            <pc:sldMk cId="3866835044" sldId="267"/>
            <ac:spMk id="10" creationId="{DC157752-7E02-4CEC-928F-C63F7F39F157}"/>
          </ac:spMkLst>
        </pc:spChg>
        <pc:spChg chg="mod">
          <ac:chgData name="David Leonardo Vargas Mogollon" userId="30ba4ddb-438d-4915-9bb0-aa706cb4288d" providerId="ADAL" clId="{5C7FF45C-C4FF-46AD-BC19-6DCADC6B26FA}" dt="2020-02-18T15:49:41.929" v="228" actId="1076"/>
          <ac:spMkLst>
            <pc:docMk/>
            <pc:sldMk cId="3866835044" sldId="267"/>
            <ac:spMk id="11" creationId="{D789104C-8B20-441B-8EDA-D247AB96E681}"/>
          </ac:spMkLst>
        </pc:spChg>
        <pc:spChg chg="add mod">
          <ac:chgData name="David Leonardo Vargas Mogollon" userId="30ba4ddb-438d-4915-9bb0-aa706cb4288d" providerId="ADAL" clId="{5C7FF45C-C4FF-46AD-BC19-6DCADC6B26FA}" dt="2020-02-18T15:53:23.183" v="290" actId="20577"/>
          <ac:spMkLst>
            <pc:docMk/>
            <pc:sldMk cId="3866835044" sldId="267"/>
            <ac:spMk id="15" creationId="{579DB0A7-167D-42A3-ACE9-E80C778D5E88}"/>
          </ac:spMkLst>
        </pc:spChg>
        <pc:spChg chg="add del">
          <ac:chgData name="David Leonardo Vargas Mogollon" userId="30ba4ddb-438d-4915-9bb0-aa706cb4288d" providerId="ADAL" clId="{5C7FF45C-C4FF-46AD-BC19-6DCADC6B26FA}" dt="2020-02-18T17:19:44.168" v="1357" actId="478"/>
          <ac:spMkLst>
            <pc:docMk/>
            <pc:sldMk cId="3866835044" sldId="267"/>
            <ac:spMk id="16" creationId="{9A6ACFDF-CDF1-4679-8378-3AF713045F44}"/>
          </ac:spMkLst>
        </pc:spChg>
        <pc:spChg chg="add del">
          <ac:chgData name="David Leonardo Vargas Mogollon" userId="30ba4ddb-438d-4915-9bb0-aa706cb4288d" providerId="ADAL" clId="{5C7FF45C-C4FF-46AD-BC19-6DCADC6B26FA}" dt="2020-02-18T17:20:38.089" v="1366" actId="478"/>
          <ac:spMkLst>
            <pc:docMk/>
            <pc:sldMk cId="3866835044" sldId="267"/>
            <ac:spMk id="17" creationId="{9E11057A-5EA4-4B2D-A36C-3683C29366C9}"/>
          </ac:spMkLst>
        </pc:spChg>
        <pc:spChg chg="add mod">
          <ac:chgData name="David Leonardo Vargas Mogollon" userId="30ba4ddb-438d-4915-9bb0-aa706cb4288d" providerId="ADAL" clId="{5C7FF45C-C4FF-46AD-BC19-6DCADC6B26FA}" dt="2020-02-18T17:21:19.438" v="1376" actId="403"/>
          <ac:spMkLst>
            <pc:docMk/>
            <pc:sldMk cId="3866835044" sldId="267"/>
            <ac:spMk id="18" creationId="{7A1F05DA-30D0-4FF0-A4C8-540300DD6D11}"/>
          </ac:spMkLst>
        </pc:spChg>
        <pc:picChg chg="del">
          <ac:chgData name="David Leonardo Vargas Mogollon" userId="30ba4ddb-438d-4915-9bb0-aa706cb4288d" providerId="ADAL" clId="{5C7FF45C-C4FF-46AD-BC19-6DCADC6B26FA}" dt="2020-02-18T15:44:18.126" v="61" actId="478"/>
          <ac:picMkLst>
            <pc:docMk/>
            <pc:sldMk cId="3866835044" sldId="267"/>
            <ac:picMk id="2" creationId="{10537236-296C-4C85-80D3-158EF6EAC17D}"/>
          </ac:picMkLst>
        </pc:picChg>
        <pc:picChg chg="del">
          <ac:chgData name="David Leonardo Vargas Mogollon" userId="30ba4ddb-438d-4915-9bb0-aa706cb4288d" providerId="ADAL" clId="{5C7FF45C-C4FF-46AD-BC19-6DCADC6B26FA}" dt="2020-02-18T15:49:18.289" v="185" actId="478"/>
          <ac:picMkLst>
            <pc:docMk/>
            <pc:sldMk cId="3866835044" sldId="267"/>
            <ac:picMk id="3" creationId="{A16AE89C-DE43-44B6-944C-AEFB557E9714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49:36.579" v="227" actId="1035"/>
          <ac:picMkLst>
            <pc:docMk/>
            <pc:sldMk cId="3866835044" sldId="267"/>
            <ac:picMk id="12" creationId="{74307C6F-A2E7-4D27-AE4C-339606C9882D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36.890" v="238" actId="732"/>
          <ac:picMkLst>
            <pc:docMk/>
            <pc:sldMk cId="3866835044" sldId="267"/>
            <ac:picMk id="13" creationId="{C32033CC-78D6-4178-8A51-049967AA9B17}"/>
          </ac:picMkLst>
        </pc:picChg>
        <pc:picChg chg="add mod modCrop">
          <ac:chgData name="David Leonardo Vargas Mogollon" userId="30ba4ddb-438d-4915-9bb0-aa706cb4288d" providerId="ADAL" clId="{5C7FF45C-C4FF-46AD-BC19-6DCADC6B26FA}" dt="2020-02-18T15:52:50.520" v="241" actId="732"/>
          <ac:picMkLst>
            <pc:docMk/>
            <pc:sldMk cId="3866835044" sldId="267"/>
            <ac:picMk id="14" creationId="{753C1210-EA25-4892-B143-139E6F959761}"/>
          </ac:picMkLst>
        </pc:picChg>
      </pc:sldChg>
      <pc:sldChg chg="addSp delSp ord">
        <pc:chgData name="David Leonardo Vargas Mogollon" userId="30ba4ddb-438d-4915-9bb0-aa706cb4288d" providerId="ADAL" clId="{5C7FF45C-C4FF-46AD-BC19-6DCADC6B26FA}" dt="2020-02-18T17:19:40.098" v="1356"/>
        <pc:sldMkLst>
          <pc:docMk/>
          <pc:sldMk cId="3306039658" sldId="268"/>
        </pc:sldMkLst>
        <pc:spChg chg="del">
          <ac:chgData name="David Leonardo Vargas Mogollon" userId="30ba4ddb-438d-4915-9bb0-aa706cb4288d" providerId="ADAL" clId="{5C7FF45C-C4FF-46AD-BC19-6DCADC6B26FA}" dt="2020-02-18T15:54:12.271" v="291" actId="478"/>
          <ac:spMkLst>
            <pc:docMk/>
            <pc:sldMk cId="3306039658" sldId="268"/>
            <ac:spMk id="8" creationId="{339D74B7-7E74-4A7A-8E5B-1C7FB010307C}"/>
          </ac:spMkLst>
        </pc:spChg>
        <pc:spChg chg="add del">
          <ac:chgData name="David Leonardo Vargas Mogollon" userId="30ba4ddb-438d-4915-9bb0-aa706cb4288d" providerId="ADAL" clId="{5C7FF45C-C4FF-46AD-BC19-6DCADC6B26FA}" dt="2020-02-18T17:19:39.449" v="1355" actId="478"/>
          <ac:spMkLst>
            <pc:docMk/>
            <pc:sldMk cId="3306039658" sldId="268"/>
            <ac:spMk id="12" creationId="{AB509B69-BB1F-40B4-B2A0-732CAB17FDAC}"/>
          </ac:spMkLst>
        </pc:spChg>
        <pc:spChg chg="add">
          <ac:chgData name="David Leonardo Vargas Mogollon" userId="30ba4ddb-438d-4915-9bb0-aa706cb4288d" providerId="ADAL" clId="{5C7FF45C-C4FF-46AD-BC19-6DCADC6B26FA}" dt="2020-02-18T17:19:40.098" v="1356"/>
          <ac:spMkLst>
            <pc:docMk/>
            <pc:sldMk cId="3306039658" sldId="268"/>
            <ac:spMk id="13" creationId="{FCD6FC49-01A2-4D43-84FE-49C319276E1E}"/>
          </ac:spMkLst>
        </pc:spChg>
      </pc:sldChg>
      <pc:sldChg chg="addSp delSp modSp add">
        <pc:chgData name="David Leonardo Vargas Mogollon" userId="30ba4ddb-438d-4915-9bb0-aa706cb4288d" providerId="ADAL" clId="{5C7FF45C-C4FF-46AD-BC19-6DCADC6B26FA}" dt="2020-02-18T17:21:50.438" v="1383" actId="403"/>
        <pc:sldMkLst>
          <pc:docMk/>
          <pc:sldMk cId="106048541" sldId="269"/>
        </pc:sldMkLst>
        <pc:spChg chg="add del">
          <ac:chgData name="David Leonardo Vargas Mogollon" userId="30ba4ddb-438d-4915-9bb0-aa706cb4288d" providerId="ADAL" clId="{5C7FF45C-C4FF-46AD-BC19-6DCADC6B26FA}" dt="2020-02-18T16:04:01.265" v="379" actId="478"/>
          <ac:spMkLst>
            <pc:docMk/>
            <pc:sldMk cId="106048541" sldId="269"/>
            <ac:spMk id="5" creationId="{CE329BAF-83B4-417C-B324-289E8C213749}"/>
          </ac:spMkLst>
        </pc:spChg>
        <pc:spChg chg="del">
          <ac:chgData name="David Leonardo Vargas Mogollon" userId="30ba4ddb-438d-4915-9bb0-aa706cb4288d" providerId="ADAL" clId="{5C7FF45C-C4FF-46AD-BC19-6DCADC6B26FA}" dt="2020-02-18T16:04:14.091" v="383" actId="478"/>
          <ac:spMkLst>
            <pc:docMk/>
            <pc:sldMk cId="106048541" sldId="269"/>
            <ac:spMk id="9" creationId="{2D24950C-3325-4AE3-9E95-6792D5E94774}"/>
          </ac:spMkLst>
        </pc:spChg>
        <pc:spChg chg="del">
          <ac:chgData name="David Leonardo Vargas Mogollon" userId="30ba4ddb-438d-4915-9bb0-aa706cb4288d" providerId="ADAL" clId="{5C7FF45C-C4FF-46AD-BC19-6DCADC6B26FA}" dt="2020-02-18T16:03:55.955" v="376" actId="478"/>
          <ac:spMkLst>
            <pc:docMk/>
            <pc:sldMk cId="106048541" sldId="269"/>
            <ac:spMk id="10" creationId="{DC157752-7E02-4CEC-928F-C63F7F39F157}"/>
          </ac:spMkLst>
        </pc:spChg>
        <pc:spChg chg="del">
          <ac:chgData name="David Leonardo Vargas Mogollon" userId="30ba4ddb-438d-4915-9bb0-aa706cb4288d" providerId="ADAL" clId="{5C7FF45C-C4FF-46AD-BC19-6DCADC6B26FA}" dt="2020-02-18T16:03:50.875" v="374" actId="478"/>
          <ac:spMkLst>
            <pc:docMk/>
            <pc:sldMk cId="106048541" sldId="269"/>
            <ac:spMk id="11" creationId="{D789104C-8B20-441B-8EDA-D247AB96E681}"/>
          </ac:spMkLst>
        </pc:spChg>
        <pc:spChg chg="del">
          <ac:chgData name="David Leonardo Vargas Mogollon" userId="30ba4ddb-438d-4915-9bb0-aa706cb4288d" providerId="ADAL" clId="{5C7FF45C-C4FF-46AD-BC19-6DCADC6B26FA}" dt="2020-02-18T16:04:03.525" v="380" actId="478"/>
          <ac:spMkLst>
            <pc:docMk/>
            <pc:sldMk cId="106048541" sldId="269"/>
            <ac:spMk id="15" creationId="{579DB0A7-167D-42A3-ACE9-E80C778D5E88}"/>
          </ac:spMkLst>
        </pc:spChg>
        <pc:spChg chg="add del mod">
          <ac:chgData name="David Leonardo Vargas Mogollon" userId="30ba4ddb-438d-4915-9bb0-aa706cb4288d" providerId="ADAL" clId="{5C7FF45C-C4FF-46AD-BC19-6DCADC6B26FA}" dt="2020-02-18T17:19:48.658" v="1359" actId="478"/>
          <ac:spMkLst>
            <pc:docMk/>
            <pc:sldMk cId="106048541" sldId="269"/>
            <ac:spMk id="16" creationId="{5EA5999A-96AB-41DB-8583-33CB67D8ECD5}"/>
          </ac:spMkLst>
        </pc:spChg>
        <pc:spChg chg="add mod">
          <ac:chgData name="David Leonardo Vargas Mogollon" userId="30ba4ddb-438d-4915-9bb0-aa706cb4288d" providerId="ADAL" clId="{5C7FF45C-C4FF-46AD-BC19-6DCADC6B26FA}" dt="2020-02-18T16:06:37.908" v="398" actId="1076"/>
          <ac:spMkLst>
            <pc:docMk/>
            <pc:sldMk cId="106048541" sldId="269"/>
            <ac:spMk id="17" creationId="{0AE3C656-FA89-4493-B479-ED5E79495889}"/>
          </ac:spMkLst>
        </pc:spChg>
        <pc:spChg chg="add mod">
          <ac:chgData name="David Leonardo Vargas Mogollon" userId="30ba4ddb-438d-4915-9bb0-aa706cb4288d" providerId="ADAL" clId="{5C7FF45C-C4FF-46AD-BC19-6DCADC6B26FA}" dt="2020-02-18T16:08:54.889" v="481" actId="1076"/>
          <ac:spMkLst>
            <pc:docMk/>
            <pc:sldMk cId="106048541" sldId="269"/>
            <ac:spMk id="18" creationId="{3E15DD4F-E6EA-4183-877F-5BBC29D031BA}"/>
          </ac:spMkLst>
        </pc:spChg>
        <pc:spChg chg="add del">
          <ac:chgData name="David Leonardo Vargas Mogollon" userId="30ba4ddb-438d-4915-9bb0-aa706cb4288d" providerId="ADAL" clId="{5C7FF45C-C4FF-46AD-BC19-6DCADC6B26FA}" dt="2020-02-18T17:21:40.573" v="1377" actId="478"/>
          <ac:spMkLst>
            <pc:docMk/>
            <pc:sldMk cId="106048541" sldId="269"/>
            <ac:spMk id="19" creationId="{7280493D-50B0-4FBC-AE55-CD4F95C5AA11}"/>
          </ac:spMkLst>
        </pc:spChg>
        <pc:spChg chg="add mod">
          <ac:chgData name="David Leonardo Vargas Mogollon" userId="30ba4ddb-438d-4915-9bb0-aa706cb4288d" providerId="ADAL" clId="{5C7FF45C-C4FF-46AD-BC19-6DCADC6B26FA}" dt="2020-02-18T17:21:50.438" v="1383" actId="403"/>
          <ac:spMkLst>
            <pc:docMk/>
            <pc:sldMk cId="106048541" sldId="269"/>
            <ac:spMk id="20" creationId="{06A8DEBD-A439-4FA2-AADA-AA74B247FF45}"/>
          </ac:spMkLst>
        </pc:spChg>
        <pc:picChg chg="add mod">
          <ac:chgData name="David Leonardo Vargas Mogollon" userId="30ba4ddb-438d-4915-9bb0-aa706cb4288d" providerId="ADAL" clId="{5C7FF45C-C4FF-46AD-BC19-6DCADC6B26FA}" dt="2020-02-18T16:06:31.408" v="395" actId="1076"/>
          <ac:picMkLst>
            <pc:docMk/>
            <pc:sldMk cId="106048541" sldId="269"/>
            <ac:picMk id="2" creationId="{8A7D1912-2962-428C-B23D-B3B4F5D10398}"/>
          </ac:picMkLst>
        </pc:picChg>
        <pc:picChg chg="add mod">
          <ac:chgData name="David Leonardo Vargas Mogollon" userId="30ba4ddb-438d-4915-9bb0-aa706cb4288d" providerId="ADAL" clId="{5C7FF45C-C4FF-46AD-BC19-6DCADC6B26FA}" dt="2020-02-18T16:06:34.978" v="396" actId="1076"/>
          <ac:picMkLst>
            <pc:docMk/>
            <pc:sldMk cId="106048541" sldId="269"/>
            <ac:picMk id="3" creationId="{637047CF-9B47-4BC0-AA0C-0CA826F18023}"/>
          </ac:picMkLst>
        </pc:picChg>
        <pc:picChg chg="del">
          <ac:chgData name="David Leonardo Vargas Mogollon" userId="30ba4ddb-438d-4915-9bb0-aa706cb4288d" providerId="ADAL" clId="{5C7FF45C-C4FF-46AD-BC19-6DCADC6B26FA}" dt="2020-02-18T16:03:46.875" v="372" actId="478"/>
          <ac:picMkLst>
            <pc:docMk/>
            <pc:sldMk cId="106048541" sldId="269"/>
            <ac:picMk id="12" creationId="{74307C6F-A2E7-4D27-AE4C-339606C9882D}"/>
          </ac:picMkLst>
        </pc:picChg>
        <pc:picChg chg="del">
          <ac:chgData name="David Leonardo Vargas Mogollon" userId="30ba4ddb-438d-4915-9bb0-aa706cb4288d" providerId="ADAL" clId="{5C7FF45C-C4FF-46AD-BC19-6DCADC6B26FA}" dt="2020-02-18T16:03:57.135" v="377" actId="478"/>
          <ac:picMkLst>
            <pc:docMk/>
            <pc:sldMk cId="106048541" sldId="269"/>
            <ac:picMk id="13" creationId="{C32033CC-78D6-4178-8A51-049967AA9B17}"/>
          </ac:picMkLst>
        </pc:picChg>
        <pc:picChg chg="del">
          <ac:chgData name="David Leonardo Vargas Mogollon" userId="30ba4ddb-438d-4915-9bb0-aa706cb4288d" providerId="ADAL" clId="{5C7FF45C-C4FF-46AD-BC19-6DCADC6B26FA}" dt="2020-02-18T16:04:04.755" v="381" actId="478"/>
          <ac:picMkLst>
            <pc:docMk/>
            <pc:sldMk cId="106048541" sldId="269"/>
            <ac:picMk id="14" creationId="{753C1210-EA25-4892-B143-139E6F959761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1:57.628" v="1386" actId="403"/>
        <pc:sldMkLst>
          <pc:docMk/>
          <pc:sldMk cId="3607312655" sldId="270"/>
        </pc:sldMkLst>
        <pc:spChg chg="add mod">
          <ac:chgData name="David Leonardo Vargas Mogollon" userId="30ba4ddb-438d-4915-9bb0-aa706cb4288d" providerId="ADAL" clId="{5C7FF45C-C4FF-46AD-BC19-6DCADC6B26FA}" dt="2020-02-18T17:21:57.628" v="1386" actId="403"/>
          <ac:spMkLst>
            <pc:docMk/>
            <pc:sldMk cId="3607312655" sldId="270"/>
            <ac:spMk id="13" creationId="{7B6525DC-DD6A-4A37-A078-917FA5C43333}"/>
          </ac:spMkLst>
        </pc:spChg>
        <pc:spChg chg="del">
          <ac:chgData name="David Leonardo Vargas Mogollon" userId="30ba4ddb-438d-4915-9bb0-aa706cb4288d" providerId="ADAL" clId="{5C7FF45C-C4FF-46AD-BC19-6DCADC6B26FA}" dt="2020-02-18T17:19:54.078" v="1361" actId="478"/>
          <ac:spMkLst>
            <pc:docMk/>
            <pc:sldMk cId="3607312655" sldId="270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09:10.859" v="494" actId="20577"/>
          <ac:spMkLst>
            <pc:docMk/>
            <pc:sldMk cId="3607312655" sldId="27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5C7FF45C-C4FF-46AD-BC19-6DCADC6B26FA}" dt="2020-02-18T16:07:57.344" v="468" actId="478"/>
          <ac:picMkLst>
            <pc:docMk/>
            <pc:sldMk cId="3607312655" sldId="270"/>
            <ac:picMk id="2" creationId="{8A7D1912-2962-428C-B23D-B3B4F5D10398}"/>
          </ac:picMkLst>
        </pc:picChg>
        <pc:picChg chg="del">
          <ac:chgData name="David Leonardo Vargas Mogollon" userId="30ba4ddb-438d-4915-9bb0-aa706cb4288d" providerId="ADAL" clId="{5C7FF45C-C4FF-46AD-BC19-6DCADC6B26FA}" dt="2020-02-18T16:09:50.149" v="497" actId="478"/>
          <ac:picMkLst>
            <pc:docMk/>
            <pc:sldMk cId="3607312655" sldId="270"/>
            <ac:picMk id="3" creationId="{637047CF-9B47-4BC0-AA0C-0CA826F18023}"/>
          </ac:picMkLst>
        </pc:picChg>
        <pc:picChg chg="add del">
          <ac:chgData name="David Leonardo Vargas Mogollon" userId="30ba4ddb-438d-4915-9bb0-aa706cb4288d" providerId="ADAL" clId="{5C7FF45C-C4FF-46AD-BC19-6DCADC6B26FA}" dt="2020-02-18T16:08:04.298" v="470" actId="478"/>
          <ac:picMkLst>
            <pc:docMk/>
            <pc:sldMk cId="3607312655" sldId="270"/>
            <ac:picMk id="6" creationId="{045167B7-5D9B-4387-9FB3-15355D452F11}"/>
          </ac:picMkLst>
        </pc:picChg>
        <pc:picChg chg="add del mod">
          <ac:chgData name="David Leonardo Vargas Mogollon" userId="30ba4ddb-438d-4915-9bb0-aa706cb4288d" providerId="ADAL" clId="{5C7FF45C-C4FF-46AD-BC19-6DCADC6B26FA}" dt="2020-02-18T16:08:37.099" v="477" actId="478"/>
          <ac:picMkLst>
            <pc:docMk/>
            <pc:sldMk cId="3607312655" sldId="270"/>
            <ac:picMk id="7" creationId="{F8C8A707-E48B-4F60-8FCA-BE4207838C32}"/>
          </ac:picMkLst>
        </pc:picChg>
        <pc:picChg chg="add mod">
          <ac:chgData name="David Leonardo Vargas Mogollon" userId="30ba4ddb-438d-4915-9bb0-aa706cb4288d" providerId="ADAL" clId="{5C7FF45C-C4FF-46AD-BC19-6DCADC6B26FA}" dt="2020-02-18T16:08:48.449" v="480" actId="14100"/>
          <ac:picMkLst>
            <pc:docMk/>
            <pc:sldMk cId="3607312655" sldId="270"/>
            <ac:picMk id="8" creationId="{92373B4E-6897-4586-BD96-57D4C2690309}"/>
          </ac:picMkLst>
        </pc:picChg>
        <pc:picChg chg="add mod">
          <ac:chgData name="David Leonardo Vargas Mogollon" userId="30ba4ddb-438d-4915-9bb0-aa706cb4288d" providerId="ADAL" clId="{5C7FF45C-C4FF-46AD-BC19-6DCADC6B26FA}" dt="2020-02-18T16:09:56.520" v="503" actId="14100"/>
          <ac:picMkLst>
            <pc:docMk/>
            <pc:sldMk cId="3607312655" sldId="270"/>
            <ac:picMk id="9" creationId="{44C8FFBF-C10F-4607-8623-E858DD216187}"/>
          </ac:picMkLst>
        </pc:picChg>
      </pc:sldChg>
      <pc:sldChg chg="addSp delSp modSp add ord">
        <pc:chgData name="David Leonardo Vargas Mogollon" userId="30ba4ddb-438d-4915-9bb0-aa706cb4288d" providerId="ADAL" clId="{5C7FF45C-C4FF-46AD-BC19-6DCADC6B26FA}" dt="2020-02-19T14:42:00.576" v="1606" actId="20577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5C7FF45C-C4FF-46AD-BC19-6DCADC6B26FA}" dt="2020-02-18T16:41:09.835" v="727" actId="1076"/>
          <ac:spMkLst>
            <pc:docMk/>
            <pc:sldMk cId="929017271" sldId="272"/>
            <ac:spMk id="2" creationId="{7ADA5F5A-52B7-46C3-A683-3C29C36656D5}"/>
          </ac:spMkLst>
        </pc:spChg>
        <pc:spChg chg="add del mod">
          <ac:chgData name="David Leonardo Vargas Mogollon" userId="30ba4ddb-438d-4915-9bb0-aa706cb4288d" providerId="ADAL" clId="{5C7FF45C-C4FF-46AD-BC19-6DCADC6B26FA}" dt="2020-02-18T16:41:10.495" v="728" actId="478"/>
          <ac:spMkLst>
            <pc:docMk/>
            <pc:sldMk cId="929017271" sldId="272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9T14:42:00.576" v="1606" actId="20577"/>
          <ac:spMkLst>
            <pc:docMk/>
            <pc:sldMk cId="929017271" sldId="272"/>
            <ac:spMk id="5" creationId="{ED45B66F-3EBD-4D20-B8D9-5EDC53100B46}"/>
          </ac:spMkLst>
        </pc:spChg>
        <pc:graphicFrameChg chg="mod">
          <ac:chgData name="David Leonardo Vargas Mogollon" userId="30ba4ddb-438d-4915-9bb0-aa706cb4288d" providerId="ADAL" clId="{5C7FF45C-C4FF-46AD-BC19-6DCADC6B26FA}" dt="2020-02-18T16:20:21.397" v="634" actId="404"/>
          <ac:graphicFrameMkLst>
            <pc:docMk/>
            <pc:sldMk cId="929017271" sldId="272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31:32.547" v="1588" actId="1076"/>
        <pc:sldMkLst>
          <pc:docMk/>
          <pc:sldMk cId="3780764351" sldId="273"/>
        </pc:sldMkLst>
        <pc:spChg chg="mod">
          <ac:chgData name="David Leonardo Vargas Mogollon" userId="30ba4ddb-438d-4915-9bb0-aa706cb4288d" providerId="ADAL" clId="{5C7FF45C-C4FF-46AD-BC19-6DCADC6B26FA}" dt="2020-02-18T17:31:32.547" v="1588" actId="1076"/>
          <ac:spMkLst>
            <pc:docMk/>
            <pc:sldMk cId="3780764351" sldId="273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39:33.277" v="724" actId="478"/>
          <ac:spMkLst>
            <pc:docMk/>
            <pc:sldMk cId="3780764351" sldId="273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5C7FF45C-C4FF-46AD-BC19-6DCADC6B26FA}" dt="2020-02-18T16:34:09.248" v="705" actId="478"/>
          <ac:spMkLst>
            <pc:docMk/>
            <pc:sldMk cId="3780764351" sldId="273"/>
            <ac:spMk id="5" creationId="{55418B1B-F0CF-4CE6-BD94-B1B4C14D95D7}"/>
          </ac:spMkLst>
        </pc:spChg>
        <pc:spChg chg="add mod">
          <ac:chgData name="David Leonardo Vargas Mogollon" userId="30ba4ddb-438d-4915-9bb0-aa706cb4288d" providerId="ADAL" clId="{5C7FF45C-C4FF-46AD-BC19-6DCADC6B26FA}" dt="2020-02-18T17:31:13.247" v="1578"/>
          <ac:spMkLst>
            <pc:docMk/>
            <pc:sldMk cId="3780764351" sldId="273"/>
            <ac:spMk id="8" creationId="{4BB44E22-4AA4-42C9-93B9-620BF26D240F}"/>
          </ac:spMkLst>
        </pc:spChg>
        <pc:spChg chg="add mod">
          <ac:chgData name="David Leonardo Vargas Mogollon" userId="30ba4ddb-438d-4915-9bb0-aa706cb4288d" providerId="ADAL" clId="{5C7FF45C-C4FF-46AD-BC19-6DCADC6B26FA}" dt="2020-02-18T17:31:27.537" v="1587" actId="1076"/>
          <ac:spMkLst>
            <pc:docMk/>
            <pc:sldMk cId="3780764351" sldId="273"/>
            <ac:spMk id="9" creationId="{58871223-1AC1-4EC8-83FC-80F1A49D7DC7}"/>
          </ac:spMkLst>
        </pc:spChg>
        <pc:spChg chg="add mod">
          <ac:chgData name="David Leonardo Vargas Mogollon" userId="30ba4ddb-438d-4915-9bb0-aa706cb4288d" providerId="ADAL" clId="{5C7FF45C-C4FF-46AD-BC19-6DCADC6B26FA}" dt="2020-02-18T17:31:23.777" v="1586" actId="20577"/>
          <ac:spMkLst>
            <pc:docMk/>
            <pc:sldMk cId="3780764351" sldId="273"/>
            <ac:spMk id="10" creationId="{9B27AAA1-CE38-42D9-8726-1E4E1D8126E7}"/>
          </ac:spMkLst>
        </pc:spChg>
        <pc:graphicFrameChg chg="mod">
          <ac:chgData name="David Leonardo Vargas Mogollon" userId="30ba4ddb-438d-4915-9bb0-aa706cb4288d" providerId="ADAL" clId="{5C7FF45C-C4FF-46AD-BC19-6DCADC6B26FA}" dt="2020-02-18T16:35:04.732" v="719" actId="404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del modGraphic">
          <ac:chgData name="David Leonardo Vargas Mogollon" userId="30ba4ddb-438d-4915-9bb0-aa706cb4288d" providerId="ADAL" clId="{5C7FF45C-C4FF-46AD-BC19-6DCADC6B26FA}" dt="2020-02-18T16:35:29.137" v="722" actId="27309"/>
          <ac:graphicFrameMkLst>
            <pc:docMk/>
            <pc:sldMk cId="3780764351" sldId="273"/>
            <ac:graphicFrameMk id="7" creationId="{28501C0E-48E1-43E1-839B-E09203E9BFA5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43:48.685" v="784" actId="1076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5C7FF45C-C4FF-46AD-BC19-6DCADC6B26FA}" dt="2020-02-18T16:41:41.785" v="736" actId="478"/>
          <ac:spMkLst>
            <pc:docMk/>
            <pc:sldMk cId="2133127225" sldId="275"/>
            <ac:spMk id="6" creationId="{5C889B40-42C8-4154-9BB0-7E17E8D04D07}"/>
          </ac:spMkLst>
        </pc:spChg>
        <pc:spChg chg="del">
          <ac:chgData name="David Leonardo Vargas Mogollon" userId="30ba4ddb-438d-4915-9bb0-aa706cb4288d" providerId="ADAL" clId="{5C7FF45C-C4FF-46AD-BC19-6DCADC6B26FA}" dt="2020-02-18T16:41:45.546" v="737" actId="478"/>
          <ac:spMkLst>
            <pc:docMk/>
            <pc:sldMk cId="2133127225" sldId="275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6:43:13.775" v="778" actId="20577"/>
          <ac:spMkLst>
            <pc:docMk/>
            <pc:sldMk cId="2133127225" sldId="275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6:41:37.050" v="734" actId="478"/>
          <ac:graphicFrameMkLst>
            <pc:docMk/>
            <pc:sldMk cId="2133127225" sldId="275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6:41:37.615" v="735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6:41:58.685" v="738" actId="478"/>
          <ac:picMkLst>
            <pc:docMk/>
            <pc:sldMk cId="2133127225" sldId="275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6:43:15.475" v="779" actId="478"/>
          <ac:picMkLst>
            <pc:docMk/>
            <pc:sldMk cId="2133127225" sldId="275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6:43:06.020" v="767" actId="1076"/>
          <ac:picMkLst>
            <pc:docMk/>
            <pc:sldMk cId="2133127225" sldId="275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5C7FF45C-C4FF-46AD-BC19-6DCADC6B26FA}" dt="2020-02-18T16:43:48.685" v="784" actId="1076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32:14.193" v="1596"/>
        <pc:sldMkLst>
          <pc:docMk/>
          <pc:sldMk cId="3216737081" sldId="276"/>
        </pc:sldMkLst>
        <pc:spChg chg="mod">
          <ac:chgData name="David Leonardo Vargas Mogollon" userId="30ba4ddb-438d-4915-9bb0-aa706cb4288d" providerId="ADAL" clId="{5C7FF45C-C4FF-46AD-BC19-6DCADC6B26FA}" dt="2020-02-18T16:49:11.765" v="802" actId="1076"/>
          <ac:spMkLst>
            <pc:docMk/>
            <pc:sldMk cId="3216737081" sldId="276"/>
            <ac:spMk id="2" creationId="{7ADA5F5A-52B7-46C3-A683-3C29C36656D5}"/>
          </ac:spMkLst>
        </pc:spChg>
        <pc:spChg chg="del">
          <ac:chgData name="David Leonardo Vargas Mogollon" userId="30ba4ddb-438d-4915-9bb0-aa706cb4288d" providerId="ADAL" clId="{5C7FF45C-C4FF-46AD-BC19-6DCADC6B26FA}" dt="2020-02-18T16:49:09.025" v="801" actId="478"/>
          <ac:spMkLst>
            <pc:docMk/>
            <pc:sldMk cId="3216737081" sldId="276"/>
            <ac:spMk id="3" creationId="{752C7E82-54CD-4767-BC75-DCCEC2FEA208}"/>
          </ac:spMkLst>
        </pc:spChg>
        <pc:spChg chg="add mod">
          <ac:chgData name="David Leonardo Vargas Mogollon" userId="30ba4ddb-438d-4915-9bb0-aa706cb4288d" providerId="ADAL" clId="{5C7FF45C-C4FF-46AD-BC19-6DCADC6B26FA}" dt="2020-02-18T17:32:14.193" v="1596"/>
          <ac:spMkLst>
            <pc:docMk/>
            <pc:sldMk cId="3216737081" sldId="276"/>
            <ac:spMk id="5" creationId="{ED64B8F5-0ACB-47F9-9FEB-2C77F33BE1F7}"/>
          </ac:spMkLst>
        </pc:spChg>
        <pc:graphicFrameChg chg="mod">
          <ac:chgData name="David Leonardo Vargas Mogollon" userId="30ba4ddb-438d-4915-9bb0-aa706cb4288d" providerId="ADAL" clId="{5C7FF45C-C4FF-46AD-BC19-6DCADC6B26FA}" dt="2020-02-18T16:45:20.335" v="798" actId="404"/>
          <ac:graphicFrameMkLst>
            <pc:docMk/>
            <pc:sldMk cId="3216737081" sldId="276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6:51:36.463" v="910" actId="1076"/>
        <pc:sldMkLst>
          <pc:docMk/>
          <pc:sldMk cId="616387783" sldId="277"/>
        </pc:sldMkLst>
        <pc:spChg chg="mod">
          <ac:chgData name="David Leonardo Vargas Mogollon" userId="30ba4ddb-438d-4915-9bb0-aa706cb4288d" providerId="ADAL" clId="{5C7FF45C-C4FF-46AD-BC19-6DCADC6B26FA}" dt="2020-02-18T16:51:31.563" v="908" actId="1076"/>
          <ac:spMkLst>
            <pc:docMk/>
            <pc:sldMk cId="616387783" sldId="27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6:51:36.463" v="910" actId="1076"/>
          <ac:spMkLst>
            <pc:docMk/>
            <pc:sldMk cId="616387783" sldId="277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5C7FF45C-C4FF-46AD-BC19-6DCADC6B26FA}" dt="2020-02-18T16:49:24.764" v="805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del">
          <ac:chgData name="David Leonardo Vargas Mogollon" userId="30ba4ddb-438d-4915-9bb0-aa706cb4288d" providerId="ADAL" clId="{5C7FF45C-C4FF-46AD-BC19-6DCADC6B26FA}" dt="2020-02-18T16:49:24.144" v="804" actId="478"/>
          <ac:graphicFrameMkLst>
            <pc:docMk/>
            <pc:sldMk cId="616387783" sldId="277"/>
            <ac:graphicFrameMk id="10" creationId="{9BB2B20B-AB60-423E-8EDD-AFAAF6F2BECA}"/>
          </ac:graphicFrameMkLst>
        </pc:graphicFrameChg>
        <pc:picChg chg="add mod">
          <ac:chgData name="David Leonardo Vargas Mogollon" userId="30ba4ddb-438d-4915-9bb0-aa706cb4288d" providerId="ADAL" clId="{5C7FF45C-C4FF-46AD-BC19-6DCADC6B26FA}" dt="2020-02-18T16:49:41.094" v="809" actId="14100"/>
          <ac:picMkLst>
            <pc:docMk/>
            <pc:sldMk cId="616387783" sldId="277"/>
            <ac:picMk id="2" creationId="{871F8222-9B12-4155-9D92-B10062B4B940}"/>
          </ac:picMkLst>
        </pc:picChg>
        <pc:picChg chg="add mod">
          <ac:chgData name="David Leonardo Vargas Mogollon" userId="30ba4ddb-438d-4915-9bb0-aa706cb4288d" providerId="ADAL" clId="{5C7FF45C-C4FF-46AD-BC19-6DCADC6B26FA}" dt="2020-02-18T16:51:33.583" v="909" actId="1076"/>
          <ac:picMkLst>
            <pc:docMk/>
            <pc:sldMk cId="616387783" sldId="277"/>
            <ac:picMk id="3" creationId="{5EA95ABB-3C5F-4AE5-830D-A0A25A89D1F1}"/>
          </ac:picMkLst>
        </pc:picChg>
        <pc:picChg chg="del">
          <ac:chgData name="David Leonardo Vargas Mogollon" userId="30ba4ddb-438d-4915-9bb0-aa706cb4288d" providerId="ADAL" clId="{5C7FF45C-C4FF-46AD-BC19-6DCADC6B26FA}" dt="2020-02-18T16:49:33.769" v="806" actId="478"/>
          <ac:picMkLst>
            <pc:docMk/>
            <pc:sldMk cId="616387783" sldId="277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5C7FF45C-C4FF-46AD-BC19-6DCADC6B26FA}" dt="2020-02-18T16:50:56.393" v="897" actId="478"/>
          <ac:picMkLst>
            <pc:docMk/>
            <pc:sldMk cId="616387783" sldId="277"/>
            <ac:picMk id="8" creationId="{C5C104DE-DC96-43C5-870E-D033248BC5EB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03:17.430" v="1097" actId="1076"/>
        <pc:sldMkLst>
          <pc:docMk/>
          <pc:sldMk cId="712939568" sldId="278"/>
        </pc:sldMkLst>
        <pc:spChg chg="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2" creationId="{7ADA5F5A-52B7-46C3-A683-3C29C36656D5}"/>
          </ac:spMkLst>
        </pc:spChg>
        <pc:spChg chg="add mod">
          <ac:chgData name="David Leonardo Vargas Mogollon" userId="30ba4ddb-438d-4915-9bb0-aa706cb4288d" providerId="ADAL" clId="{5C7FF45C-C4FF-46AD-BC19-6DCADC6B26FA}" dt="2020-02-18T17:03:17.430" v="1097" actId="1076"/>
          <ac:spMkLst>
            <pc:docMk/>
            <pc:sldMk cId="712939568" sldId="278"/>
            <ac:spMk id="5" creationId="{8AAD8391-B8A0-4D59-BF2B-6886948A3A1E}"/>
          </ac:spMkLst>
        </pc:spChg>
        <pc:spChg chg="add del mod">
          <ac:chgData name="David Leonardo Vargas Mogollon" userId="30ba4ddb-438d-4915-9bb0-aa706cb4288d" providerId="ADAL" clId="{5C7FF45C-C4FF-46AD-BC19-6DCADC6B26FA}" dt="2020-02-18T17:03:06.880" v="1096" actId="478"/>
          <ac:spMkLst>
            <pc:docMk/>
            <pc:sldMk cId="712939568" sldId="278"/>
            <ac:spMk id="6" creationId="{DB3F1F60-FD78-429C-8CB5-A5298798CDE2}"/>
          </ac:spMkLst>
        </pc:spChg>
        <pc:graphicFrameChg chg="mod">
          <ac:chgData name="David Leonardo Vargas Mogollon" userId="30ba4ddb-438d-4915-9bb0-aa706cb4288d" providerId="ADAL" clId="{5C7FF45C-C4FF-46AD-BC19-6DCADC6B26FA}" dt="2020-02-18T16:54:11.337" v="926" actId="403"/>
          <ac:graphicFrameMkLst>
            <pc:docMk/>
            <pc:sldMk cId="712939568" sldId="278"/>
            <ac:graphicFrameMk id="4" creationId="{C5F3BA63-FC91-4B40-BF1F-CDBB3AD35183}"/>
          </ac:graphicFrameMkLst>
        </pc:graphicFrameChg>
      </pc:sldChg>
      <pc:sldChg chg="addSp delSp modSp add">
        <pc:chgData name="David Leonardo Vargas Mogollon" userId="30ba4ddb-438d-4915-9bb0-aa706cb4288d" providerId="ADAL" clId="{5C7FF45C-C4FF-46AD-BC19-6DCADC6B26FA}" dt="2020-02-18T17:12:23.579" v="1294" actId="14100"/>
        <pc:sldMkLst>
          <pc:docMk/>
          <pc:sldMk cId="458145131" sldId="281"/>
        </pc:sldMkLst>
        <pc:spChg chg="add del mod">
          <ac:chgData name="David Leonardo Vargas Mogollon" userId="30ba4ddb-438d-4915-9bb0-aa706cb4288d" providerId="ADAL" clId="{5C7FF45C-C4FF-46AD-BC19-6DCADC6B26FA}" dt="2020-02-18T17:10:09.169" v="1214" actId="478"/>
          <ac:spMkLst>
            <pc:docMk/>
            <pc:sldMk cId="458145131" sldId="281"/>
            <ac:spMk id="6" creationId="{9C66D44A-0F31-4218-8743-3DCDEFE0FDF3}"/>
          </ac:spMkLst>
        </pc:spChg>
        <pc:spChg chg="mod">
          <ac:chgData name="David Leonardo Vargas Mogollon" userId="30ba4ddb-438d-4915-9bb0-aa706cb4288d" providerId="ADAL" clId="{5C7FF45C-C4FF-46AD-BC19-6DCADC6B26FA}" dt="2020-02-18T17:10:34.349" v="1243" actId="20577"/>
          <ac:spMkLst>
            <pc:docMk/>
            <pc:sldMk cId="458145131" sldId="281"/>
            <ac:spMk id="16" creationId="{5EA5999A-96AB-41DB-8583-33CB67D8ECD5}"/>
          </ac:spMkLst>
        </pc:spChg>
        <pc:spChg chg="mod">
          <ac:chgData name="David Leonardo Vargas Mogollon" userId="30ba4ddb-438d-4915-9bb0-aa706cb4288d" providerId="ADAL" clId="{5C7FF45C-C4FF-46AD-BC19-6DCADC6B26FA}" dt="2020-02-18T17:11:40.149" v="1288" actId="20577"/>
          <ac:spMkLst>
            <pc:docMk/>
            <pc:sldMk cId="458145131" sldId="281"/>
            <ac:spMk id="18" creationId="{3E15DD4F-E6EA-4183-877F-5BBC29D031BA}"/>
          </ac:spMkLst>
        </pc:spChg>
        <pc:graphicFrameChg chg="del">
          <ac:chgData name="David Leonardo Vargas Mogollon" userId="30ba4ddb-438d-4915-9bb0-aa706cb4288d" providerId="ADAL" clId="{5C7FF45C-C4FF-46AD-BC19-6DCADC6B26FA}" dt="2020-02-18T17:10:02.669" v="1212" actId="478"/>
          <ac:graphicFrameMkLst>
            <pc:docMk/>
            <pc:sldMk cId="458145131" sldId="281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5C7FF45C-C4FF-46AD-BC19-6DCADC6B26FA}" dt="2020-02-18T17:10:03.229" v="1213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picChg chg="del">
          <ac:chgData name="David Leonardo Vargas Mogollon" userId="30ba4ddb-438d-4915-9bb0-aa706cb4288d" providerId="ADAL" clId="{5C7FF45C-C4FF-46AD-BC19-6DCADC6B26FA}" dt="2020-02-18T17:11:13.509" v="1244" actId="478"/>
          <ac:picMkLst>
            <pc:docMk/>
            <pc:sldMk cId="458145131" sldId="281"/>
            <ac:picMk id="2" creationId="{DDA8C6E4-B02C-4DB1-BA1C-E141C09A4C45}"/>
          </ac:picMkLst>
        </pc:picChg>
        <pc:picChg chg="del">
          <ac:chgData name="David Leonardo Vargas Mogollon" userId="30ba4ddb-438d-4915-9bb0-aa706cb4288d" providerId="ADAL" clId="{5C7FF45C-C4FF-46AD-BC19-6DCADC6B26FA}" dt="2020-02-18T17:12:08.889" v="1289" actId="478"/>
          <ac:picMkLst>
            <pc:docMk/>
            <pc:sldMk cId="458145131" sldId="281"/>
            <ac:picMk id="3" creationId="{49717ECF-4596-436E-A062-94ED9463DD1A}"/>
          </ac:picMkLst>
        </pc:picChg>
        <pc:picChg chg="add mod">
          <ac:chgData name="David Leonardo Vargas Mogollon" userId="30ba4ddb-438d-4915-9bb0-aa706cb4288d" providerId="ADAL" clId="{5C7FF45C-C4FF-46AD-BC19-6DCADC6B26FA}" dt="2020-02-18T17:11:26.629" v="1248" actId="14100"/>
          <ac:picMkLst>
            <pc:docMk/>
            <pc:sldMk cId="458145131" sldId="281"/>
            <ac:picMk id="7" creationId="{873899FF-A809-45EF-83F2-9BCDDC487249}"/>
          </ac:picMkLst>
        </pc:picChg>
        <pc:picChg chg="add mod">
          <ac:chgData name="David Leonardo Vargas Mogollon" userId="30ba4ddb-438d-4915-9bb0-aa706cb4288d" providerId="ADAL" clId="{5C7FF45C-C4FF-46AD-BC19-6DCADC6B26FA}" dt="2020-02-18T17:12:23.579" v="1294" actId="14100"/>
          <ac:picMkLst>
            <pc:docMk/>
            <pc:sldMk cId="458145131" sldId="281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18:15.288" v="1344" actId="1076"/>
        <pc:sldMkLst>
          <pc:docMk/>
          <pc:sldMk cId="2666628378" sldId="282"/>
        </pc:sldMkLst>
        <pc:spChg chg="del">
          <ac:chgData name="David Leonardo Vargas Mogollon" userId="30ba4ddb-438d-4915-9bb0-aa706cb4288d" providerId="ADAL" clId="{5C7FF45C-C4FF-46AD-BC19-6DCADC6B26FA}" dt="2020-02-18T17:16:49.255" v="1301" actId="478"/>
          <ac:spMkLst>
            <pc:docMk/>
            <pc:sldMk cId="2666628378" sldId="282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5C7FF45C-C4FF-46AD-BC19-6DCADC6B26FA}" dt="2020-02-18T17:18:12.608" v="1342" actId="1076"/>
          <ac:spMkLst>
            <pc:docMk/>
            <pc:sldMk cId="2666628378" sldId="282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5C7FF45C-C4FF-46AD-BC19-6DCADC6B26FA}" dt="2020-02-18T17:18:15.288" v="1344" actId="1076"/>
          <ac:picMkLst>
            <pc:docMk/>
            <pc:sldMk cId="2666628378" sldId="282"/>
            <ac:picMk id="2" creationId="{F2A3A385-586E-42E4-BDA4-9FAE11B29AA3}"/>
          </ac:picMkLst>
        </pc:picChg>
        <pc:picChg chg="del mod">
          <ac:chgData name="David Leonardo Vargas Mogollon" userId="30ba4ddb-438d-4915-9bb0-aa706cb4288d" providerId="ADAL" clId="{5C7FF45C-C4FF-46AD-BC19-6DCADC6B26FA}" dt="2020-02-18T17:16:53.119" v="1303" actId="478"/>
          <ac:picMkLst>
            <pc:docMk/>
            <pc:sldMk cId="2666628378" sldId="282"/>
            <ac:picMk id="7" creationId="{873899FF-A809-45EF-83F2-9BCDDC487249}"/>
          </ac:picMkLst>
        </pc:picChg>
        <pc:picChg chg="del">
          <ac:chgData name="David Leonardo Vargas Mogollon" userId="30ba4ddb-438d-4915-9bb0-aa706cb4288d" providerId="ADAL" clId="{5C7FF45C-C4FF-46AD-BC19-6DCADC6B26FA}" dt="2020-02-18T17:16:34.569" v="1296" actId="478"/>
          <ac:picMkLst>
            <pc:docMk/>
            <pc:sldMk cId="2666628378" sldId="282"/>
            <ac:picMk id="8" creationId="{3DB99ADD-3130-41CE-A87D-58EAC819A02C}"/>
          </ac:picMkLst>
        </pc:picChg>
      </pc:sldChg>
      <pc:sldChg chg="addSp delSp modSp add">
        <pc:chgData name="David Leonardo Vargas Mogollon" userId="30ba4ddb-438d-4915-9bb0-aa706cb4288d" providerId="ADAL" clId="{5C7FF45C-C4FF-46AD-BC19-6DCADC6B26FA}" dt="2020-02-18T17:28:02.725" v="1518" actId="20577"/>
        <pc:sldMkLst>
          <pc:docMk/>
          <pc:sldMk cId="3156611697" sldId="283"/>
        </pc:sldMkLst>
        <pc:spChg chg="del">
          <ac:chgData name="David Leonardo Vargas Mogollon" userId="30ba4ddb-438d-4915-9bb0-aa706cb4288d" providerId="ADAL" clId="{5C7FF45C-C4FF-46AD-BC19-6DCADC6B26FA}" dt="2020-02-18T17:24:11.890" v="1402" actId="478"/>
          <ac:spMkLst>
            <pc:docMk/>
            <pc:sldMk cId="3156611697" sldId="283"/>
            <ac:spMk id="8" creationId="{53A54FD2-2D02-4B93-8B2C-2D13AD4D110A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1" creationId="{5B9178AF-FB76-4307-8384-0CF3850CD7AF}"/>
          </ac:spMkLst>
        </pc:spChg>
        <pc:spChg chg="add mod">
          <ac:chgData name="David Leonardo Vargas Mogollon" userId="30ba4ddb-438d-4915-9bb0-aa706cb4288d" providerId="ADAL" clId="{5C7FF45C-C4FF-46AD-BC19-6DCADC6B26FA}" dt="2020-02-18T17:27:34.169" v="1434" actId="1076"/>
          <ac:spMkLst>
            <pc:docMk/>
            <pc:sldMk cId="3156611697" sldId="283"/>
            <ac:spMk id="12" creationId="{46EB3CF3-1A04-42C9-AF85-396B1782D94B}"/>
          </ac:spMkLst>
        </pc:spChg>
        <pc:spChg chg="mod">
          <ac:chgData name="David Leonardo Vargas Mogollon" userId="30ba4ddb-438d-4915-9bb0-aa706cb4288d" providerId="ADAL" clId="{5C7FF45C-C4FF-46AD-BC19-6DCADC6B26FA}" dt="2020-02-18T17:22:53.228" v="1399" actId="403"/>
          <ac:spMkLst>
            <pc:docMk/>
            <pc:sldMk cId="3156611697" sldId="283"/>
            <ac:spMk id="13" creationId="{99D8CBFB-A1F8-445B-86BA-F624CC53F5D5}"/>
          </ac:spMkLst>
        </pc:spChg>
        <pc:spChg chg="add mod">
          <ac:chgData name="David Leonardo Vargas Mogollon" userId="30ba4ddb-438d-4915-9bb0-aa706cb4288d" providerId="ADAL" clId="{5C7FF45C-C4FF-46AD-BC19-6DCADC6B26FA}" dt="2020-02-18T17:28:02.725" v="1518" actId="20577"/>
          <ac:spMkLst>
            <pc:docMk/>
            <pc:sldMk cId="3156611697" sldId="283"/>
            <ac:spMk id="14" creationId="{DA9D578B-A8B3-4CC0-8D60-2A2324EACC52}"/>
          </ac:spMkLst>
        </pc:spChg>
        <pc:picChg chg="add mod modCrop">
          <ac:chgData name="David Leonardo Vargas Mogollon" userId="30ba4ddb-438d-4915-9bb0-aa706cb4288d" providerId="ADAL" clId="{5C7FF45C-C4FF-46AD-BC19-6DCADC6B26FA}" dt="2020-02-18T17:26:33.213" v="1413" actId="1076"/>
          <ac:picMkLst>
            <pc:docMk/>
            <pc:sldMk cId="3156611697" sldId="283"/>
            <ac:picMk id="2" creationId="{641507FC-FCB1-4069-9C38-11F4BE0E82E8}"/>
          </ac:picMkLst>
        </pc:picChg>
        <pc:picChg chg="add mod">
          <ac:chgData name="David Leonardo Vargas Mogollon" userId="30ba4ddb-438d-4915-9bb0-aa706cb4288d" providerId="ADAL" clId="{5C7FF45C-C4FF-46AD-BC19-6DCADC6B26FA}" dt="2020-02-18T17:26:30.133" v="1412" actId="1076"/>
          <ac:picMkLst>
            <pc:docMk/>
            <pc:sldMk cId="3156611697" sldId="283"/>
            <ac:picMk id="3" creationId="{B7BC066B-3D7C-4FF0-BC91-BCEF03EEDEE6}"/>
          </ac:picMkLst>
        </pc:picChg>
        <pc:picChg chg="del">
          <ac:chgData name="David Leonardo Vargas Mogollon" userId="30ba4ddb-438d-4915-9bb0-aa706cb4288d" providerId="ADAL" clId="{5C7FF45C-C4FF-46AD-BC19-6DCADC6B26FA}" dt="2020-02-18T17:24:07.419" v="1400" actId="478"/>
          <ac:picMkLst>
            <pc:docMk/>
            <pc:sldMk cId="3156611697" sldId="283"/>
            <ac:picMk id="6" creationId="{F32BADDB-9ED5-49BB-8210-A917339FB8E1}"/>
          </ac:picMkLst>
        </pc:picChg>
        <pc:picChg chg="del">
          <ac:chgData name="David Leonardo Vargas Mogollon" userId="30ba4ddb-438d-4915-9bb0-aa706cb4288d" providerId="ADAL" clId="{5C7FF45C-C4FF-46AD-BC19-6DCADC6B26FA}" dt="2020-02-18T17:24:08.830" v="1401" actId="478"/>
          <ac:picMkLst>
            <pc:docMk/>
            <pc:sldMk cId="3156611697" sldId="283"/>
            <ac:picMk id="7" creationId="{A3C42E61-24C6-4D8C-9DF8-BBF3F1BC48AE}"/>
          </ac:picMkLst>
        </pc:picChg>
        <pc:picChg chg="add mod">
          <ac:chgData name="David Leonardo Vargas Mogollon" userId="30ba4ddb-438d-4915-9bb0-aa706cb4288d" providerId="ADAL" clId="{5C7FF45C-C4FF-46AD-BC19-6DCADC6B26FA}" dt="2020-02-18T17:27:29.694" v="1433" actId="1076"/>
          <ac:picMkLst>
            <pc:docMk/>
            <pc:sldMk cId="3156611697" sldId="283"/>
            <ac:picMk id="9" creationId="{E0A39E41-B01F-46F5-B9F3-51A8C2EF3D56}"/>
          </ac:picMkLst>
        </pc:picChg>
      </pc:sldChg>
    </pc:docChg>
  </pc:docChgLst>
  <pc:docChgLst>
    <pc:chgData name="David Leonardo Vargas Mogollon" userId="30ba4ddb-438d-4915-9bb0-aa706cb4288d" providerId="ADAL" clId="{63A4F649-52F6-482E-A1F1-9E58F5CF7972}"/>
    <pc:docChg chg="undo custSel addSld delSld modSld sldOrd">
      <pc:chgData name="David Leonardo Vargas Mogollon" userId="30ba4ddb-438d-4915-9bb0-aa706cb4288d" providerId="ADAL" clId="{63A4F649-52F6-482E-A1F1-9E58F5CF7972}" dt="2020-02-27T16:56:16.458" v="1007" actId="20577"/>
      <pc:docMkLst>
        <pc:docMk/>
      </pc:docMkLst>
      <pc:sldChg chg="modSp">
        <pc:chgData name="David Leonardo Vargas Mogollon" userId="30ba4ddb-438d-4915-9bb0-aa706cb4288d" providerId="ADAL" clId="{63A4F649-52F6-482E-A1F1-9E58F5CF7972}" dt="2020-02-27T16:01:41.386" v="105" actId="255"/>
        <pc:sldMkLst>
          <pc:docMk/>
          <pc:sldMk cId="658895893" sldId="260"/>
        </pc:sldMkLst>
        <pc:graphicFrameChg chg="mod">
          <ac:chgData name="David Leonardo Vargas Mogollon" userId="30ba4ddb-438d-4915-9bb0-aa706cb4288d" providerId="ADAL" clId="{63A4F649-52F6-482E-A1F1-9E58F5CF7972}" dt="2020-02-27T16:01:41.386" v="105" actId="255"/>
          <ac:graphicFrameMkLst>
            <pc:docMk/>
            <pc:sldMk cId="658895893" sldId="260"/>
            <ac:graphicFrameMk id="4" creationId="{C5F3BA63-FC91-4B40-BF1F-CDBB3AD3518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56.620" v="129" actId="478"/>
        <pc:sldMkLst>
          <pc:docMk/>
          <pc:sldMk cId="1542602455" sldId="262"/>
        </pc:sldMkLst>
        <pc:spChg chg="mod">
          <ac:chgData name="David Leonardo Vargas Mogollon" userId="30ba4ddb-438d-4915-9bb0-aa706cb4288d" providerId="ADAL" clId="{63A4F649-52F6-482E-A1F1-9E58F5CF7972}" dt="2020-02-27T15:55:20.614" v="59" actId="20577"/>
          <ac:spMkLst>
            <pc:docMk/>
            <pc:sldMk cId="1542602455" sldId="262"/>
            <ac:spMk id="3" creationId="{752C7E82-54CD-4767-BC75-DCCEC2FEA208}"/>
          </ac:spMkLst>
        </pc:spChg>
        <pc:spChg chg="add del mod">
          <ac:chgData name="David Leonardo Vargas Mogollon" userId="30ba4ddb-438d-4915-9bb0-aa706cb4288d" providerId="ADAL" clId="{63A4F649-52F6-482E-A1F1-9E58F5CF7972}" dt="2020-02-27T15:57:48.120" v="70" actId="478"/>
          <ac:spMkLst>
            <pc:docMk/>
            <pc:sldMk cId="1542602455" sldId="262"/>
            <ac:spMk id="6" creationId="{5FFD3D2F-65D9-41D7-AA69-3739CC60C839}"/>
          </ac:spMkLst>
        </pc:spChg>
        <pc:graphicFrameChg chg="del">
          <ac:chgData name="David Leonardo Vargas Mogollon" userId="30ba4ddb-438d-4915-9bb0-aa706cb4288d" providerId="ADAL" clId="{63A4F649-52F6-482E-A1F1-9E58F5CF7972}" dt="2020-02-27T15:57:41.772" v="68" actId="478"/>
          <ac:graphicFrameMkLst>
            <pc:docMk/>
            <pc:sldMk cId="1542602455" sldId="262"/>
            <ac:graphicFrameMk id="4" creationId="{C5F3BA63-FC91-4B40-BF1F-CDBB3AD35183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5:58:08.912" v="74" actId="478"/>
          <ac:graphicFrameMkLst>
            <pc:docMk/>
            <pc:sldMk cId="1542602455" sldId="262"/>
            <ac:graphicFrameMk id="7" creationId="{908482A8-17C7-4823-87EB-1E26332673DC}"/>
          </ac:graphicFrameMkLst>
        </pc:graphicFrameChg>
        <pc:graphicFrameChg chg="add del">
          <ac:chgData name="David Leonardo Vargas Mogollon" userId="30ba4ddb-438d-4915-9bb0-aa706cb4288d" providerId="ADAL" clId="{63A4F649-52F6-482E-A1F1-9E58F5CF7972}" dt="2020-02-27T16:04:56.620" v="129" actId="478"/>
          <ac:graphicFrameMkLst>
            <pc:docMk/>
            <pc:sldMk cId="1542602455" sldId="262"/>
            <ac:graphicFrameMk id="8" creationId="{EE8BD7FB-D2E7-4CB3-A501-481E1CAD9B1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53.915" v="128"/>
          <ac:graphicFrameMkLst>
            <pc:docMk/>
            <pc:sldMk cId="1542602455" sldId="262"/>
            <ac:graphicFrameMk id="9" creationId="{D8E2B266-14BD-4AE3-868D-A6673DAD8154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5:58:03.828" v="73" actId="14100"/>
        <pc:sldMkLst>
          <pc:docMk/>
          <pc:sldMk cId="1966296665" sldId="265"/>
        </pc:sldMkLst>
        <pc:spChg chg="add del mod">
          <ac:chgData name="David Leonardo Vargas Mogollon" userId="30ba4ddb-438d-4915-9bb0-aa706cb4288d" providerId="ADAL" clId="{63A4F649-52F6-482E-A1F1-9E58F5CF7972}" dt="2020-02-27T15:54:11.070" v="48" actId="478"/>
          <ac:spMkLst>
            <pc:docMk/>
            <pc:sldMk cId="1966296665" sldId="265"/>
            <ac:spMk id="3" creationId="{0D49365A-1DD4-4530-A517-C05CA7C8DEE2}"/>
          </ac:spMkLst>
        </pc:spChg>
        <pc:graphicFrameChg chg="del">
          <ac:chgData name="David Leonardo Vargas Mogollon" userId="30ba4ddb-438d-4915-9bb0-aa706cb4288d" providerId="ADAL" clId="{63A4F649-52F6-482E-A1F1-9E58F5CF7972}" dt="2020-02-27T15:54:04.730" v="47" actId="478"/>
          <ac:graphicFrameMkLst>
            <pc:docMk/>
            <pc:sldMk cId="1966296665" sldId="265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5:58:03.828" v="73" actId="14100"/>
          <ac:graphicFrameMkLst>
            <pc:docMk/>
            <pc:sldMk cId="1966296665" sldId="265"/>
            <ac:graphicFrameMk id="5" creationId="{899E2A1D-A3ED-435F-9F9A-E8FB9ACF9AC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22.090" v="109" actId="403"/>
        <pc:sldMkLst>
          <pc:docMk/>
          <pc:sldMk cId="634383949" sldId="266"/>
        </pc:sldMkLst>
        <pc:spChg chg="add del mod">
          <ac:chgData name="David Leonardo Vargas Mogollon" userId="30ba4ddb-438d-4915-9bb0-aa706cb4288d" providerId="ADAL" clId="{63A4F649-52F6-482E-A1F1-9E58F5CF7972}" dt="2020-02-27T15:58:27.450" v="80" actId="478"/>
          <ac:spMkLst>
            <pc:docMk/>
            <pc:sldMk cId="634383949" sldId="266"/>
            <ac:spMk id="2" creationId="{A5BE3F47-22C5-43E3-AF0F-37C519472C2A}"/>
          </ac:spMkLst>
        </pc:spChg>
        <pc:spChg chg="mod">
          <ac:chgData name="David Leonardo Vargas Mogollon" userId="30ba4ddb-438d-4915-9bb0-aa706cb4288d" providerId="ADAL" clId="{63A4F649-52F6-482E-A1F1-9E58F5CF7972}" dt="2020-02-27T15:58:41.375" v="83" actId="14100"/>
          <ac:spMkLst>
            <pc:docMk/>
            <pc:sldMk cId="634383949" sldId="266"/>
            <ac:spMk id="5" creationId="{CE329BAF-83B4-417C-B324-289E8C213749}"/>
          </ac:spMkLst>
        </pc:spChg>
        <pc:spChg chg="mod">
          <ac:chgData name="David Leonardo Vargas Mogollon" userId="30ba4ddb-438d-4915-9bb0-aa706cb4288d" providerId="ADAL" clId="{63A4F649-52F6-482E-A1F1-9E58F5CF7972}" dt="2020-02-27T15:56:42.404" v="60" actId="20577"/>
          <ac:spMkLst>
            <pc:docMk/>
            <pc:sldMk cId="634383949" sldId="266"/>
            <ac:spMk id="12" creationId="{15C00C38-39EB-4414-A2B6-F12DB4BBFC30}"/>
          </ac:spMkLst>
        </pc:spChg>
        <pc:graphicFrameChg chg="del">
          <ac:chgData name="David Leonardo Vargas Mogollon" userId="30ba4ddb-438d-4915-9bb0-aa706cb4288d" providerId="ADAL" clId="{63A4F649-52F6-482E-A1F1-9E58F5CF7972}" dt="2020-02-27T15:58:14.399" v="76" actId="478"/>
          <ac:graphicFrameMkLst>
            <pc:docMk/>
            <pc:sldMk cId="634383949" sldId="26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03:22.090" v="109" actId="403"/>
          <ac:graphicFrameMkLst>
            <pc:docMk/>
            <pc:sldMk cId="634383949" sldId="266"/>
            <ac:graphicFrameMk id="10" creationId="{D999F1BE-F5A5-4A31-A8BB-A368752F7C2D}"/>
          </ac:graphicFrameMkLst>
        </pc:graphicFrameChg>
        <pc:picChg chg="mod">
          <ac:chgData name="David Leonardo Vargas Mogollon" userId="30ba4ddb-438d-4915-9bb0-aa706cb4288d" providerId="ADAL" clId="{63A4F649-52F6-482E-A1F1-9E58F5CF7972}" dt="2020-02-27T15:58:41.622" v="84" actId="14100"/>
          <ac:picMkLst>
            <pc:docMk/>
            <pc:sldMk cId="634383949" sldId="266"/>
            <ac:picMk id="6" creationId="{5F6C09CC-70CB-4DBE-A35F-713B7C0E4C08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04:00.830" v="115" actId="478"/>
        <pc:sldMkLst>
          <pc:docMk/>
          <pc:sldMk cId="3866835044" sldId="267"/>
        </pc:sldMkLst>
        <pc:spChg chg="add del mod">
          <ac:chgData name="David Leonardo Vargas Mogollon" userId="30ba4ddb-438d-4915-9bb0-aa706cb4288d" providerId="ADAL" clId="{63A4F649-52F6-482E-A1F1-9E58F5CF7972}" dt="2020-02-27T16:04:00.830" v="115" actId="478"/>
          <ac:spMkLst>
            <pc:docMk/>
            <pc:sldMk cId="3866835044" sldId="267"/>
            <ac:spMk id="2" creationId="{ABD6AC28-E4EA-4839-BB7F-8B776ECC3EB5}"/>
          </ac:spMkLst>
        </pc:spChg>
        <pc:spChg chg="mod">
          <ac:chgData name="David Leonardo Vargas Mogollon" userId="30ba4ddb-438d-4915-9bb0-aa706cb4288d" providerId="ADAL" clId="{63A4F649-52F6-482E-A1F1-9E58F5CF7972}" dt="2020-02-27T15:56:51.812" v="62" actId="20577"/>
          <ac:spMkLst>
            <pc:docMk/>
            <pc:sldMk cId="3866835044" sldId="267"/>
            <ac:spMk id="18" creationId="{7A1F05DA-30D0-4FF0-A4C8-540300DD6D11}"/>
          </ac:spMkLst>
        </pc:spChg>
        <pc:graphicFrameChg chg="del">
          <ac:chgData name="David Leonardo Vargas Mogollon" userId="30ba4ddb-438d-4915-9bb0-aa706cb4288d" providerId="ADAL" clId="{63A4F649-52F6-482E-A1F1-9E58F5CF7972}" dt="2020-02-27T16:03:57.452" v="113" actId="478"/>
          <ac:graphicFrameMkLst>
            <pc:docMk/>
            <pc:sldMk cId="3866835044" sldId="267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57.759" v="114"/>
          <ac:graphicFrameMkLst>
            <pc:docMk/>
            <pc:sldMk cId="3866835044" sldId="267"/>
            <ac:graphicFrameMk id="16" creationId="{0BCCB417-0E08-44CF-9C8A-64185FC911D2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3:41.337" v="112" actId="478"/>
        <pc:sldMkLst>
          <pc:docMk/>
          <pc:sldMk cId="3306039658" sldId="268"/>
        </pc:sldMkLst>
        <pc:spChg chg="add del mod">
          <ac:chgData name="David Leonardo Vargas Mogollon" userId="30ba4ddb-438d-4915-9bb0-aa706cb4288d" providerId="ADAL" clId="{63A4F649-52F6-482E-A1F1-9E58F5CF7972}" dt="2020-02-27T16:03:41.337" v="112" actId="478"/>
          <ac:spMkLst>
            <pc:docMk/>
            <pc:sldMk cId="3306039658" sldId="268"/>
            <ac:spMk id="6" creationId="{3A6925B4-B661-4B7A-A78F-D2D3B0F0F50D}"/>
          </ac:spMkLst>
        </pc:spChg>
        <pc:spChg chg="mod">
          <ac:chgData name="David Leonardo Vargas Mogollon" userId="30ba4ddb-438d-4915-9bb0-aa706cb4288d" providerId="ADAL" clId="{63A4F649-52F6-482E-A1F1-9E58F5CF7972}" dt="2020-02-27T15:56:47.810" v="61" actId="20577"/>
          <ac:spMkLst>
            <pc:docMk/>
            <pc:sldMk cId="3306039658" sldId="268"/>
            <ac:spMk id="13" creationId="{FCD6FC49-01A2-4D43-84FE-49C319276E1E}"/>
          </ac:spMkLst>
        </pc:spChg>
        <pc:graphicFrameChg chg="del">
          <ac:chgData name="David Leonardo Vargas Mogollon" userId="30ba4ddb-438d-4915-9bb0-aa706cb4288d" providerId="ADAL" clId="{63A4F649-52F6-482E-A1F1-9E58F5CF7972}" dt="2020-02-27T16:03:35.591" v="110" actId="478"/>
          <ac:graphicFrameMkLst>
            <pc:docMk/>
            <pc:sldMk cId="3306039658" sldId="268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3:35.887" v="111"/>
          <ac:graphicFrameMkLst>
            <pc:docMk/>
            <pc:sldMk cId="3306039658" sldId="268"/>
            <ac:graphicFrameMk id="12" creationId="{F365B224-4D5D-4E8F-A96D-2A0C8CA3FA3F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07.482" v="118" actId="478"/>
        <pc:sldMkLst>
          <pc:docMk/>
          <pc:sldMk cId="106048541" sldId="269"/>
        </pc:sldMkLst>
        <pc:spChg chg="add del mod">
          <ac:chgData name="David Leonardo Vargas Mogollon" userId="30ba4ddb-438d-4915-9bb0-aa706cb4288d" providerId="ADAL" clId="{63A4F649-52F6-482E-A1F1-9E58F5CF7972}" dt="2020-02-27T16:04:07.482" v="118" actId="478"/>
          <ac:spMkLst>
            <pc:docMk/>
            <pc:sldMk cId="106048541" sldId="269"/>
            <ac:spMk id="6" creationId="{4A9D8295-6796-403C-BE65-8D5B0795774F}"/>
          </ac:spMkLst>
        </pc:spChg>
        <pc:spChg chg="mod">
          <ac:chgData name="David Leonardo Vargas Mogollon" userId="30ba4ddb-438d-4915-9bb0-aa706cb4288d" providerId="ADAL" clId="{63A4F649-52F6-482E-A1F1-9E58F5CF7972}" dt="2020-02-27T15:56:55.788" v="63" actId="20577"/>
          <ac:spMkLst>
            <pc:docMk/>
            <pc:sldMk cId="106048541" sldId="269"/>
            <ac:spMk id="20" creationId="{06A8DEBD-A439-4FA2-AADA-AA74B247FF4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04.316" v="116" actId="478"/>
          <ac:graphicFrameMkLst>
            <pc:docMk/>
            <pc:sldMk cId="106048541" sldId="269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04.636" v="117"/>
          <ac:graphicFrameMkLst>
            <pc:docMk/>
            <pc:sldMk cId="106048541" sldId="269"/>
            <ac:graphicFrameMk id="10" creationId="{722CA808-0CBF-4941-9E28-BB157E4EE0A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4:13.670" v="121" actId="478"/>
        <pc:sldMkLst>
          <pc:docMk/>
          <pc:sldMk cId="3607312655" sldId="270"/>
        </pc:sldMkLst>
        <pc:spChg chg="add del mod">
          <ac:chgData name="David Leonardo Vargas Mogollon" userId="30ba4ddb-438d-4915-9bb0-aa706cb4288d" providerId="ADAL" clId="{63A4F649-52F6-482E-A1F1-9E58F5CF7972}" dt="2020-02-27T16:04:13.670" v="121" actId="478"/>
          <ac:spMkLst>
            <pc:docMk/>
            <pc:sldMk cId="3607312655" sldId="270"/>
            <ac:spMk id="2" creationId="{43A7EE4C-B714-4CE5-B45E-E3EA418FB9FA}"/>
          </ac:spMkLst>
        </pc:spChg>
        <pc:spChg chg="mod">
          <ac:chgData name="David Leonardo Vargas Mogollon" userId="30ba4ddb-438d-4915-9bb0-aa706cb4288d" providerId="ADAL" clId="{63A4F649-52F6-482E-A1F1-9E58F5CF7972}" dt="2020-02-27T15:57:04.276" v="64" actId="20577"/>
          <ac:spMkLst>
            <pc:docMk/>
            <pc:sldMk cId="3607312655" sldId="270"/>
            <ac:spMk id="13" creationId="{7B6525DC-DD6A-4A37-A078-917FA5C4333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11.449" v="119" actId="478"/>
          <ac:graphicFrameMkLst>
            <pc:docMk/>
            <pc:sldMk cId="3607312655" sldId="270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11.685" v="120"/>
          <ac:graphicFrameMkLst>
            <pc:docMk/>
            <pc:sldMk cId="3607312655" sldId="270"/>
            <ac:graphicFrameMk id="10" creationId="{4D097480-F40D-477C-BD19-952497770B6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38:43.820" v="506"/>
        <pc:sldMkLst>
          <pc:docMk/>
          <pc:sldMk cId="929017271" sldId="272"/>
        </pc:sldMkLst>
        <pc:spChg chg="mod">
          <ac:chgData name="David Leonardo Vargas Mogollon" userId="30ba4ddb-438d-4915-9bb0-aa706cb4288d" providerId="ADAL" clId="{63A4F649-52F6-482E-A1F1-9E58F5CF7972}" dt="2020-02-27T16:36:42.379" v="343" actId="20577"/>
          <ac:spMkLst>
            <pc:docMk/>
            <pc:sldMk cId="929017271" sldId="272"/>
            <ac:spMk id="2" creationId="{7ADA5F5A-52B7-46C3-A683-3C29C36656D5}"/>
          </ac:spMkLst>
        </pc:spChg>
        <pc:spChg chg="mod">
          <ac:chgData name="David Leonardo Vargas Mogollon" userId="30ba4ddb-438d-4915-9bb0-aa706cb4288d" providerId="ADAL" clId="{63A4F649-52F6-482E-A1F1-9E58F5CF7972}" dt="2020-02-27T16:37:03.652" v="372" actId="20577"/>
          <ac:spMkLst>
            <pc:docMk/>
            <pc:sldMk cId="929017271" sldId="272"/>
            <ac:spMk id="3" creationId="{752C7E82-54CD-4767-BC75-DCCEC2FEA208}"/>
          </ac:spMkLst>
        </pc:spChg>
        <pc:spChg chg="mod">
          <ac:chgData name="David Leonardo Vargas Mogollon" userId="30ba4ddb-438d-4915-9bb0-aa706cb4288d" providerId="ADAL" clId="{63A4F649-52F6-482E-A1F1-9E58F5CF7972}" dt="2020-02-27T16:38:43.820" v="506"/>
          <ac:spMkLst>
            <pc:docMk/>
            <pc:sldMk cId="929017271" sldId="272"/>
            <ac:spMk id="5" creationId="{ED45B66F-3EBD-4D20-B8D9-5EDC53100B46}"/>
          </ac:spMkLst>
        </pc:spChg>
        <pc:spChg chg="add del mod">
          <ac:chgData name="David Leonardo Vargas Mogollon" userId="30ba4ddb-438d-4915-9bb0-aa706cb4288d" providerId="ADAL" clId="{63A4F649-52F6-482E-A1F1-9E58F5CF7972}" dt="2020-02-27T16:17:08.843" v="206" actId="478"/>
          <ac:spMkLst>
            <pc:docMk/>
            <pc:sldMk cId="929017271" sldId="272"/>
            <ac:spMk id="6" creationId="{942C9AFF-D303-4008-949A-65CCE0498640}"/>
          </ac:spMkLst>
        </pc:spChg>
        <pc:graphicFrameChg chg="del">
          <ac:chgData name="David Leonardo Vargas Mogollon" userId="30ba4ddb-438d-4915-9bb0-aa706cb4288d" providerId="ADAL" clId="{63A4F649-52F6-482E-A1F1-9E58F5CF7972}" dt="2020-02-27T16:17:06.079" v="204" actId="478"/>
          <ac:graphicFrameMkLst>
            <pc:docMk/>
            <pc:sldMk cId="929017271" sldId="272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35:17.430" v="325" actId="404"/>
          <ac:graphicFrameMkLst>
            <pc:docMk/>
            <pc:sldMk cId="929017271" sldId="272"/>
            <ac:graphicFrameMk id="7" creationId="{903346D2-632F-428D-B03F-6BCE0E16BA39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2:44.013" v="187" actId="404"/>
        <pc:sldMkLst>
          <pc:docMk/>
          <pc:sldMk cId="3780764351" sldId="273"/>
        </pc:sldMkLst>
        <pc:spChg chg="add del mod">
          <ac:chgData name="David Leonardo Vargas Mogollon" userId="30ba4ddb-438d-4915-9bb0-aa706cb4288d" providerId="ADAL" clId="{63A4F649-52F6-482E-A1F1-9E58F5CF7972}" dt="2020-02-27T16:11:59.647" v="173" actId="478"/>
          <ac:spMkLst>
            <pc:docMk/>
            <pc:sldMk cId="3780764351" sldId="273"/>
            <ac:spMk id="3" creationId="{53F65460-CCE1-496F-9895-433564E1149C}"/>
          </ac:spMkLst>
        </pc:spChg>
        <pc:graphicFrameChg chg="del">
          <ac:chgData name="David Leonardo Vargas Mogollon" userId="30ba4ddb-438d-4915-9bb0-aa706cb4288d" providerId="ADAL" clId="{63A4F649-52F6-482E-A1F1-9E58F5CF7972}" dt="2020-02-27T16:11:56.799" v="172" actId="478"/>
          <ac:graphicFrameMkLst>
            <pc:docMk/>
            <pc:sldMk cId="3780764351" sldId="273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2:44.013" v="187" actId="404"/>
          <ac:graphicFrameMkLst>
            <pc:docMk/>
            <pc:sldMk cId="3780764351" sldId="273"/>
            <ac:graphicFrameMk id="11" creationId="{08EE375C-5A15-4BC1-A106-7C542D03C9CD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25:52.828" v="308" actId="20577"/>
        <pc:sldMkLst>
          <pc:docMk/>
          <pc:sldMk cId="2133127225" sldId="275"/>
        </pc:sldMkLst>
        <pc:spChg chg="add del mod">
          <ac:chgData name="David Leonardo Vargas Mogollon" userId="30ba4ddb-438d-4915-9bb0-aa706cb4288d" providerId="ADAL" clId="{63A4F649-52F6-482E-A1F1-9E58F5CF7972}" dt="2020-02-27T16:24:37.155" v="265" actId="478"/>
          <ac:spMkLst>
            <pc:docMk/>
            <pc:sldMk cId="2133127225" sldId="275"/>
            <ac:spMk id="11" creationId="{17664ECB-830F-4DB2-89C2-3B1EC1D59BE0}"/>
          </ac:spMkLst>
        </pc:spChg>
        <pc:spChg chg="add del mod">
          <ac:chgData name="David Leonardo Vargas Mogollon" userId="30ba4ddb-438d-4915-9bb0-aa706cb4288d" providerId="ADAL" clId="{63A4F649-52F6-482E-A1F1-9E58F5CF7972}" dt="2020-02-27T16:24:39.446" v="266" actId="478"/>
          <ac:spMkLst>
            <pc:docMk/>
            <pc:sldMk cId="2133127225" sldId="275"/>
            <ac:spMk id="12" creationId="{EF8DB3EF-7287-43CF-9DA1-F2902BF443FE}"/>
          </ac:spMkLst>
        </pc:spChg>
        <pc:spChg chg="mod">
          <ac:chgData name="David Leonardo Vargas Mogollon" userId="30ba4ddb-438d-4915-9bb0-aa706cb4288d" providerId="ADAL" clId="{63A4F649-52F6-482E-A1F1-9E58F5CF7972}" dt="2020-02-27T16:22:32.319" v="223" actId="1076"/>
          <ac:spMkLst>
            <pc:docMk/>
            <pc:sldMk cId="2133127225" sldId="275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52.828" v="308" actId="20577"/>
          <ac:spMkLst>
            <pc:docMk/>
            <pc:sldMk cId="2133127225" sldId="275"/>
            <ac:spMk id="18" creationId="{3E15DD4F-E6EA-4183-877F-5BBC29D031BA}"/>
          </ac:spMkLst>
        </pc:spChg>
        <pc:graphicFrameChg chg="add">
          <ac:chgData name="David Leonardo Vargas Mogollon" userId="30ba4ddb-438d-4915-9bb0-aa706cb4288d" providerId="ADAL" clId="{63A4F649-52F6-482E-A1F1-9E58F5CF7972}" dt="2020-02-27T16:12:55.274" v="189"/>
          <ac:graphicFrameMkLst>
            <pc:docMk/>
            <pc:sldMk cId="2133127225" sldId="275"/>
            <ac:graphicFrameMk id="9" creationId="{74872879-56A8-46B2-9C43-607693641314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2:55.060" v="188" actId="478"/>
          <ac:graphicFrameMkLst>
            <pc:docMk/>
            <pc:sldMk cId="2133127225" sldId="275"/>
            <ac:graphicFrameMk id="10" creationId="{9BB2B20B-AB60-423E-8EDD-AFAAF6F2BECA}"/>
          </ac:graphicFrameMkLst>
        </pc:graphicFrameChg>
        <pc:picChg chg="add mod modCrop">
          <ac:chgData name="David Leonardo Vargas Mogollon" userId="30ba4ddb-438d-4915-9bb0-aa706cb4288d" providerId="ADAL" clId="{63A4F649-52F6-482E-A1F1-9E58F5CF7972}" dt="2020-02-27T16:25:32.683" v="295" actId="1076"/>
          <ac:picMkLst>
            <pc:docMk/>
            <pc:sldMk cId="2133127225" sldId="275"/>
            <ac:picMk id="2" creationId="{1578E291-F4A9-43E4-88CE-E5C579B88EE9}"/>
          </ac:picMkLst>
        </pc:picChg>
        <pc:picChg chg="add del mod">
          <ac:chgData name="David Leonardo Vargas Mogollon" userId="30ba4ddb-438d-4915-9bb0-aa706cb4288d" providerId="ADAL" clId="{63A4F649-52F6-482E-A1F1-9E58F5CF7972}" dt="2020-02-27T16:24:42.187" v="267"/>
          <ac:picMkLst>
            <pc:docMk/>
            <pc:sldMk cId="2133127225" sldId="275"/>
            <ac:picMk id="3" creationId="{0281084C-F379-47BC-BBB8-FA8A8C24626C}"/>
          </ac:picMkLst>
        </pc:picChg>
        <pc:picChg chg="mod modCrop">
          <ac:chgData name="David Leonardo Vargas Mogollon" userId="30ba4ddb-438d-4915-9bb0-aa706cb4288d" providerId="ADAL" clId="{63A4F649-52F6-482E-A1F1-9E58F5CF7972}" dt="2020-02-27T16:22:25.799" v="222" actId="732"/>
          <ac:picMkLst>
            <pc:docMk/>
            <pc:sldMk cId="2133127225" sldId="275"/>
            <ac:picMk id="7" creationId="{43B95C39-CFB6-4A48-A616-E8F6CDFBE820}"/>
          </ac:picMkLst>
        </pc:picChg>
        <pc:picChg chg="del">
          <ac:chgData name="David Leonardo Vargas Mogollon" userId="30ba4ddb-438d-4915-9bb0-aa706cb4288d" providerId="ADAL" clId="{63A4F649-52F6-482E-A1F1-9E58F5CF7972}" dt="2020-02-27T16:20:34.356" v="215" actId="478"/>
          <ac:picMkLst>
            <pc:docMk/>
            <pc:sldMk cId="2133127225" sldId="275"/>
            <ac:picMk id="8" creationId="{C5C104DE-DC96-43C5-870E-D033248BC5EB}"/>
          </ac:picMkLst>
        </pc:picChg>
      </pc:sldChg>
      <pc:sldChg chg="addSp delSp modSp">
        <pc:chgData name="David Leonardo Vargas Mogollon" userId="30ba4ddb-438d-4915-9bb0-aa706cb4288d" providerId="ADAL" clId="{63A4F649-52F6-482E-A1F1-9E58F5CF7972}" dt="2020-02-27T16:33:53.109" v="310" actId="20577"/>
        <pc:sldMkLst>
          <pc:docMk/>
          <pc:sldMk cId="3216737081" sldId="276"/>
        </pc:sldMkLst>
        <pc:spChg chg="add del mod">
          <ac:chgData name="David Leonardo Vargas Mogollon" userId="30ba4ddb-438d-4915-9bb0-aa706cb4288d" providerId="ADAL" clId="{63A4F649-52F6-482E-A1F1-9E58F5CF7972}" dt="2020-02-27T16:16:20.054" v="192" actId="478"/>
          <ac:spMkLst>
            <pc:docMk/>
            <pc:sldMk cId="3216737081" sldId="276"/>
            <ac:spMk id="3" creationId="{5EEF3817-6EA1-4370-99D2-07912698BDBC}"/>
          </ac:spMkLst>
        </pc:spChg>
        <pc:spChg chg="mod">
          <ac:chgData name="David Leonardo Vargas Mogollon" userId="30ba4ddb-438d-4915-9bb0-aa706cb4288d" providerId="ADAL" clId="{63A4F649-52F6-482E-A1F1-9E58F5CF7972}" dt="2020-02-27T16:33:53.109" v="310" actId="20577"/>
          <ac:spMkLst>
            <pc:docMk/>
            <pc:sldMk cId="3216737081" sldId="276"/>
            <ac:spMk id="5" creationId="{ED64B8F5-0ACB-47F9-9FEB-2C77F33BE1F7}"/>
          </ac:spMkLst>
        </pc:spChg>
        <pc:graphicFrameChg chg="del">
          <ac:chgData name="David Leonardo Vargas Mogollon" userId="30ba4ddb-438d-4915-9bb0-aa706cb4288d" providerId="ADAL" clId="{63A4F649-52F6-482E-A1F1-9E58F5CF7972}" dt="2020-02-27T16:16:16.546" v="190" actId="478"/>
          <ac:graphicFrameMkLst>
            <pc:docMk/>
            <pc:sldMk cId="3216737081" sldId="276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6:51.403" v="200" actId="108"/>
          <ac:graphicFrameMkLst>
            <pc:docMk/>
            <pc:sldMk cId="3216737081" sldId="276"/>
            <ac:graphicFrameMk id="6" creationId="{9208F71E-2FD0-40AA-B247-88941BEA59A3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7:00.071" v="203"/>
        <pc:sldMkLst>
          <pc:docMk/>
          <pc:sldMk cId="616387783" sldId="277"/>
        </pc:sldMkLst>
        <pc:spChg chg="add del mod">
          <ac:chgData name="David Leonardo Vargas Mogollon" userId="30ba4ddb-438d-4915-9bb0-aa706cb4288d" providerId="ADAL" clId="{63A4F649-52F6-482E-A1F1-9E58F5CF7972}" dt="2020-02-27T16:16:59.836" v="202" actId="478"/>
          <ac:spMkLst>
            <pc:docMk/>
            <pc:sldMk cId="616387783" sldId="277"/>
            <ac:spMk id="4" creationId="{42E1283C-3A71-49AC-8C5E-53B72023A42B}"/>
          </ac:spMkLst>
        </pc:spChg>
        <pc:graphicFrameChg chg="del">
          <ac:chgData name="David Leonardo Vargas Mogollon" userId="30ba4ddb-438d-4915-9bb0-aa706cb4288d" providerId="ADAL" clId="{63A4F649-52F6-482E-A1F1-9E58F5CF7972}" dt="2020-02-27T16:16:57.317" v="201" actId="478"/>
          <ac:graphicFrameMkLst>
            <pc:docMk/>
            <pc:sldMk cId="616387783" sldId="277"/>
            <ac:graphicFrameMk id="9" creationId="{E8D7D6E7-79D6-43BF-9441-6B914F4467FD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7:00.071" v="203"/>
          <ac:graphicFrameMkLst>
            <pc:docMk/>
            <pc:sldMk cId="616387783" sldId="277"/>
            <ac:graphicFrameMk id="10" creationId="{80DCB3D6-3C53-41FD-80DD-F4460A4F791B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11:07.548" v="165" actId="404"/>
        <pc:sldMkLst>
          <pc:docMk/>
          <pc:sldMk cId="712939568" sldId="278"/>
        </pc:sldMkLst>
        <pc:spChg chg="add del mod">
          <ac:chgData name="David Leonardo Vargas Mogollon" userId="30ba4ddb-438d-4915-9bb0-aa706cb4288d" providerId="ADAL" clId="{63A4F649-52F6-482E-A1F1-9E58F5CF7972}" dt="2020-02-27T16:04:39.784" v="127" actId="478"/>
          <ac:spMkLst>
            <pc:docMk/>
            <pc:sldMk cId="712939568" sldId="278"/>
            <ac:spMk id="3" creationId="{AA3C29BF-9400-4A88-AF99-9315B174EF93}"/>
          </ac:spMkLst>
        </pc:spChg>
        <pc:graphicFrameChg chg="del">
          <ac:chgData name="David Leonardo Vargas Mogollon" userId="30ba4ddb-438d-4915-9bb0-aa706cb4288d" providerId="ADAL" clId="{63A4F649-52F6-482E-A1F1-9E58F5CF7972}" dt="2020-02-27T16:04:35.271" v="125" actId="478"/>
          <ac:graphicFrameMkLst>
            <pc:docMk/>
            <pc:sldMk cId="712939568" sldId="278"/>
            <ac:graphicFrameMk id="4" creationId="{C5F3BA63-FC91-4B40-BF1F-CDBB3AD35183}"/>
          </ac:graphicFrameMkLst>
        </pc:graphicFrameChg>
        <pc:graphicFrameChg chg="add mod">
          <ac:chgData name="David Leonardo Vargas Mogollon" userId="30ba4ddb-438d-4915-9bb0-aa706cb4288d" providerId="ADAL" clId="{63A4F649-52F6-482E-A1F1-9E58F5CF7972}" dt="2020-02-27T16:11:07.548" v="165" actId="404"/>
          <ac:graphicFrameMkLst>
            <pc:docMk/>
            <pc:sldMk cId="712939568" sldId="278"/>
            <ac:graphicFrameMk id="6" creationId="{6925D5C1-B3A5-4DD6-8DDB-683E2F9FEA88}"/>
          </ac:graphicFrameMkLst>
        </pc:graphicFrameChg>
      </pc:sldChg>
      <pc:sldChg chg="addSp delSp">
        <pc:chgData name="David Leonardo Vargas Mogollon" userId="30ba4ddb-438d-4915-9bb0-aa706cb4288d" providerId="ADAL" clId="{63A4F649-52F6-482E-A1F1-9E58F5CF7972}" dt="2020-02-27T16:11:34.652" v="169"/>
        <pc:sldMkLst>
          <pc:docMk/>
          <pc:sldMk cId="458145131" sldId="281"/>
        </pc:sldMkLst>
        <pc:graphicFrameChg chg="add del">
          <ac:chgData name="David Leonardo Vargas Mogollon" userId="30ba4ddb-438d-4915-9bb0-aa706cb4288d" providerId="ADAL" clId="{63A4F649-52F6-482E-A1F1-9E58F5CF7972}" dt="2020-02-27T16:11:32.580" v="167"/>
          <ac:graphicFrameMkLst>
            <pc:docMk/>
            <pc:sldMk cId="458145131" sldId="281"/>
            <ac:graphicFrameMk id="9" creationId="{4BA7156E-FBF5-4002-B695-96948461E50B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34.193" v="168" actId="478"/>
          <ac:graphicFrameMkLst>
            <pc:docMk/>
            <pc:sldMk cId="458145131" sldId="281"/>
            <ac:graphicFrameMk id="10" creationId="{8BEF34CC-6438-4002-BE7C-965202900090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11:34.652" v="169"/>
          <ac:graphicFrameMkLst>
            <pc:docMk/>
            <pc:sldMk cId="458145131" sldId="281"/>
            <ac:graphicFrameMk id="11" creationId="{8D2B54EA-7DB1-4C52-B830-382BB01D058A}"/>
          </ac:graphicFrameMkLst>
        </pc:graphicFrameChg>
      </pc:sldChg>
      <pc:sldChg chg="addSp delSp">
        <pc:chgData name="David Leonardo Vargas Mogollon" userId="30ba4ddb-438d-4915-9bb0-aa706cb4288d" providerId="ADAL" clId="{63A4F649-52F6-482E-A1F1-9E58F5CF7972}" dt="2020-02-27T16:11:44.625" v="171"/>
        <pc:sldMkLst>
          <pc:docMk/>
          <pc:sldMk cId="2666628378" sldId="282"/>
        </pc:sldMkLst>
        <pc:graphicFrameChg chg="add">
          <ac:chgData name="David Leonardo Vargas Mogollon" userId="30ba4ddb-438d-4915-9bb0-aa706cb4288d" providerId="ADAL" clId="{63A4F649-52F6-482E-A1F1-9E58F5CF7972}" dt="2020-02-27T16:11:44.625" v="171"/>
          <ac:graphicFrameMkLst>
            <pc:docMk/>
            <pc:sldMk cId="2666628378" sldId="282"/>
            <ac:graphicFrameMk id="7" creationId="{9C492671-6524-418A-861D-DB186458B49A}"/>
          </ac:graphicFrameMkLst>
        </pc:graphicFrameChg>
        <pc:graphicFrameChg chg="del">
          <ac:chgData name="David Leonardo Vargas Mogollon" userId="30ba4ddb-438d-4915-9bb0-aa706cb4288d" providerId="ADAL" clId="{63A4F649-52F6-482E-A1F1-9E58F5CF7972}" dt="2020-02-27T16:11:44.171" v="170" actId="478"/>
          <ac:graphicFrameMkLst>
            <pc:docMk/>
            <pc:sldMk cId="2666628378" sldId="282"/>
            <ac:graphicFrameMk id="10" creationId="{8BEF34CC-6438-4002-BE7C-965202900090}"/>
          </ac:graphicFrameMkLst>
        </pc:graphicFrameChg>
      </pc:sldChg>
      <pc:sldChg chg="addSp delSp modSp">
        <pc:chgData name="David Leonardo Vargas Mogollon" userId="30ba4ddb-438d-4915-9bb0-aa706cb4288d" providerId="ADAL" clId="{63A4F649-52F6-482E-A1F1-9E58F5CF7972}" dt="2020-02-27T16:08:56.623" v="152" actId="478"/>
        <pc:sldMkLst>
          <pc:docMk/>
          <pc:sldMk cId="3156611697" sldId="283"/>
        </pc:sldMkLst>
        <pc:spChg chg="add del mod">
          <ac:chgData name="David Leonardo Vargas Mogollon" userId="30ba4ddb-438d-4915-9bb0-aa706cb4288d" providerId="ADAL" clId="{63A4F649-52F6-482E-A1F1-9E58F5CF7972}" dt="2020-02-27T16:04:24.492" v="124" actId="478"/>
          <ac:spMkLst>
            <pc:docMk/>
            <pc:sldMk cId="3156611697" sldId="283"/>
            <ac:spMk id="6" creationId="{DAA724B4-7103-4568-BF5E-46DA1022F316}"/>
          </ac:spMkLst>
        </pc:spChg>
        <pc:spChg chg="add del mod">
          <ac:chgData name="David Leonardo Vargas Mogollon" userId="30ba4ddb-438d-4915-9bb0-aa706cb4288d" providerId="ADAL" clId="{63A4F649-52F6-482E-A1F1-9E58F5CF7972}" dt="2020-02-27T16:07:13.785" v="138" actId="478"/>
          <ac:spMkLst>
            <pc:docMk/>
            <pc:sldMk cId="3156611697" sldId="283"/>
            <ac:spMk id="7" creationId="{15280B36-9CF0-44D8-A6F0-C3E1CB35A9D4}"/>
          </ac:spMkLst>
        </pc:spChg>
        <pc:spChg chg="add del mod">
          <ac:chgData name="David Leonardo Vargas Mogollon" userId="30ba4ddb-438d-4915-9bb0-aa706cb4288d" providerId="ADAL" clId="{63A4F649-52F6-482E-A1F1-9E58F5CF7972}" dt="2020-02-27T16:08:55.019" v="150" actId="478"/>
          <ac:spMkLst>
            <pc:docMk/>
            <pc:sldMk cId="3156611697" sldId="283"/>
            <ac:spMk id="8" creationId="{B84E6D60-ACFC-4C95-B7E2-16124E0CE2FE}"/>
          </ac:spMkLst>
        </pc:spChg>
        <pc:spChg chg="add del mod">
          <ac:chgData name="David Leonardo Vargas Mogollon" userId="30ba4ddb-438d-4915-9bb0-aa706cb4288d" providerId="ADAL" clId="{63A4F649-52F6-482E-A1F1-9E58F5CF7972}" dt="2020-02-27T16:08:56.623" v="152" actId="478"/>
          <ac:spMkLst>
            <pc:docMk/>
            <pc:sldMk cId="3156611697" sldId="283"/>
            <ac:spMk id="10" creationId="{3D2299EF-7713-4ED5-AFB6-B147CA5B576B}"/>
          </ac:spMkLst>
        </pc:spChg>
        <pc:spChg chg="del">
          <ac:chgData name="David Leonardo Vargas Mogollon" userId="30ba4ddb-438d-4915-9bb0-aa706cb4288d" providerId="ADAL" clId="{63A4F649-52F6-482E-A1F1-9E58F5CF7972}" dt="2020-02-27T16:07:36.262" v="141" actId="478"/>
          <ac:spMkLst>
            <pc:docMk/>
            <pc:sldMk cId="3156611697" sldId="283"/>
            <ac:spMk id="11" creationId="{5B9178AF-FB76-4307-8384-0CF3850CD7AF}"/>
          </ac:spMkLst>
        </pc:spChg>
        <pc:spChg chg="mod">
          <ac:chgData name="David Leonardo Vargas Mogollon" userId="30ba4ddb-438d-4915-9bb0-aa706cb4288d" providerId="ADAL" clId="{63A4F649-52F6-482E-A1F1-9E58F5CF7972}" dt="2020-02-27T15:57:22.987" v="67" actId="20577"/>
          <ac:spMkLst>
            <pc:docMk/>
            <pc:sldMk cId="3156611697" sldId="283"/>
            <ac:spMk id="13" creationId="{99D8CBFB-A1F8-445B-86BA-F624CC53F5D5}"/>
          </ac:spMkLst>
        </pc:spChg>
        <pc:graphicFrameChg chg="del">
          <ac:chgData name="David Leonardo Vargas Mogollon" userId="30ba4ddb-438d-4915-9bb0-aa706cb4288d" providerId="ADAL" clId="{63A4F649-52F6-482E-A1F1-9E58F5CF7972}" dt="2020-02-27T16:04:20.002" v="122" actId="478"/>
          <ac:graphicFrameMkLst>
            <pc:docMk/>
            <pc:sldMk cId="3156611697" sldId="283"/>
            <ac:graphicFrameMk id="4" creationId="{C5F3BA63-FC91-4B40-BF1F-CDBB3AD35183}"/>
          </ac:graphicFrameMkLst>
        </pc:graphicFrameChg>
        <pc:graphicFrameChg chg="add">
          <ac:chgData name="David Leonardo Vargas Mogollon" userId="30ba4ddb-438d-4915-9bb0-aa706cb4288d" providerId="ADAL" clId="{63A4F649-52F6-482E-A1F1-9E58F5CF7972}" dt="2020-02-27T16:04:20.215" v="123"/>
          <ac:graphicFrameMkLst>
            <pc:docMk/>
            <pc:sldMk cId="3156611697" sldId="283"/>
            <ac:graphicFrameMk id="15" creationId="{F56A2E17-DBFF-4F22-84A7-5256AAE1B1F0}"/>
          </ac:graphicFrameMkLst>
        </pc:graphicFrameChg>
      </pc:sldChg>
      <pc:sldChg chg="addSp delSp modSp add">
        <pc:chgData name="David Leonardo Vargas Mogollon" userId="30ba4ddb-438d-4915-9bb0-aa706cb4288d" providerId="ADAL" clId="{63A4F649-52F6-482E-A1F1-9E58F5CF7972}" dt="2020-02-27T16:25:24.707" v="293" actId="14100"/>
        <pc:sldMkLst>
          <pc:docMk/>
          <pc:sldMk cId="270894776" sldId="284"/>
        </pc:sldMkLst>
        <pc:spChg chg="del">
          <ac:chgData name="David Leonardo Vargas Mogollon" userId="30ba4ddb-438d-4915-9bb0-aa706cb4288d" providerId="ADAL" clId="{63A4F649-52F6-482E-A1F1-9E58F5CF7972}" dt="2020-02-27T16:25:00.908" v="273" actId="478"/>
          <ac:spMkLst>
            <pc:docMk/>
            <pc:sldMk cId="270894776" sldId="284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25:17.147" v="292" actId="20577"/>
          <ac:spMkLst>
            <pc:docMk/>
            <pc:sldMk cId="270894776" sldId="284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24:55.765" v="270" actId="478"/>
          <ac:picMkLst>
            <pc:docMk/>
            <pc:sldMk cId="270894776" sldId="284"/>
            <ac:picMk id="2" creationId="{1578E291-F4A9-43E4-88CE-E5C579B88EE9}"/>
          </ac:picMkLst>
        </pc:picChg>
        <pc:picChg chg="del">
          <ac:chgData name="David Leonardo Vargas Mogollon" userId="30ba4ddb-438d-4915-9bb0-aa706cb4288d" providerId="ADAL" clId="{63A4F649-52F6-482E-A1F1-9E58F5CF7972}" dt="2020-02-27T16:25:03.155" v="274" actId="478"/>
          <ac:picMkLst>
            <pc:docMk/>
            <pc:sldMk cId="270894776" sldId="284"/>
            <ac:picMk id="7" creationId="{43B95C39-CFB6-4A48-A616-E8F6CDFBE820}"/>
          </ac:picMkLst>
        </pc:picChg>
        <pc:picChg chg="add mod">
          <ac:chgData name="David Leonardo Vargas Mogollon" userId="30ba4ddb-438d-4915-9bb0-aa706cb4288d" providerId="ADAL" clId="{63A4F649-52F6-482E-A1F1-9E58F5CF7972}" dt="2020-02-27T16:25:24.707" v="293" actId="14100"/>
          <ac:picMkLst>
            <pc:docMk/>
            <pc:sldMk cId="270894776" sldId="284"/>
            <ac:picMk id="8" creationId="{4ECEC61C-23A8-42D0-A156-0E118E2CB0EA}"/>
          </ac:picMkLst>
        </pc:picChg>
      </pc:sldChg>
      <pc:sldChg chg="add">
        <pc:chgData name="David Leonardo Vargas Mogollon" userId="30ba4ddb-438d-4915-9bb0-aa706cb4288d" providerId="ADAL" clId="{63A4F649-52F6-482E-A1F1-9E58F5CF7972}" dt="2020-02-27T16:34:24.788" v="311"/>
        <pc:sldMkLst>
          <pc:docMk/>
          <pc:sldMk cId="2691743140" sldId="285"/>
        </pc:sldMkLst>
      </pc:sldChg>
      <pc:sldChg chg="addSp delSp modSp add">
        <pc:chgData name="David Leonardo Vargas Mogollon" userId="30ba4ddb-438d-4915-9bb0-aa706cb4288d" providerId="ADAL" clId="{63A4F649-52F6-482E-A1F1-9E58F5CF7972}" dt="2020-02-27T16:51:12.416" v="876" actId="20577"/>
        <pc:sldMkLst>
          <pc:docMk/>
          <pc:sldMk cId="103248749" sldId="287"/>
        </pc:sldMkLst>
        <pc:spChg chg="add del">
          <ac:chgData name="David Leonardo Vargas Mogollon" userId="30ba4ddb-438d-4915-9bb0-aa706cb4288d" providerId="ADAL" clId="{63A4F649-52F6-482E-A1F1-9E58F5CF7972}" dt="2020-02-27T16:51:00.631" v="858"/>
          <ac:spMkLst>
            <pc:docMk/>
            <pc:sldMk cId="103248749" sldId="287"/>
            <ac:spMk id="10" creationId="{F0051682-E768-4080-BD3F-A97457FE50A3}"/>
          </ac:spMkLst>
        </pc:spChg>
        <pc:spChg chg="add mod">
          <ac:chgData name="David Leonardo Vargas Mogollon" userId="30ba4ddb-438d-4915-9bb0-aa706cb4288d" providerId="ADAL" clId="{63A4F649-52F6-482E-A1F1-9E58F5CF7972}" dt="2020-02-27T16:51:12.416" v="876" actId="20577"/>
          <ac:spMkLst>
            <pc:docMk/>
            <pc:sldMk cId="103248749" sldId="287"/>
            <ac:spMk id="11" creationId="{A1AD47DD-02DA-432C-BB77-E646559022CB}"/>
          </ac:spMkLst>
        </pc:spChg>
        <pc:spChg chg="mod">
          <ac:chgData name="David Leonardo Vargas Mogollon" userId="30ba4ddb-438d-4915-9bb0-aa706cb4288d" providerId="ADAL" clId="{63A4F649-52F6-482E-A1F1-9E58F5CF7972}" dt="2020-02-27T16:44:31.441" v="742" actId="1076"/>
          <ac:spMkLst>
            <pc:docMk/>
            <pc:sldMk cId="103248749" sldId="287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44:35.769" v="743" actId="1076"/>
          <ac:spMkLst>
            <pc:docMk/>
            <pc:sldMk cId="103248749" sldId="287"/>
            <ac:spMk id="18" creationId="{3E15DD4F-E6EA-4183-877F-5BBC29D031BA}"/>
          </ac:spMkLst>
        </pc:spChg>
        <pc:picChg chg="add mod modCrop">
          <ac:chgData name="David Leonardo Vargas Mogollon" userId="30ba4ddb-438d-4915-9bb0-aa706cb4288d" providerId="ADAL" clId="{63A4F649-52F6-482E-A1F1-9E58F5CF7972}" dt="2020-02-27T16:44:22.769" v="740" actId="732"/>
          <ac:picMkLst>
            <pc:docMk/>
            <pc:sldMk cId="103248749" sldId="287"/>
            <ac:picMk id="2" creationId="{12689C6A-2EE8-4B75-B705-C832F48BB352}"/>
          </ac:picMkLst>
        </pc:picChg>
        <pc:picChg chg="add mod">
          <ac:chgData name="David Leonardo Vargas Mogollon" userId="30ba4ddb-438d-4915-9bb0-aa706cb4288d" providerId="ADAL" clId="{63A4F649-52F6-482E-A1F1-9E58F5CF7972}" dt="2020-02-27T16:48:10.135" v="785" actId="14100"/>
          <ac:picMkLst>
            <pc:docMk/>
            <pc:sldMk cId="103248749" sldId="287"/>
            <ac:picMk id="3" creationId="{0532D66E-B2A0-44AD-BA52-3AA842BA4C11}"/>
          </ac:picMkLst>
        </pc:picChg>
        <pc:picChg chg="del">
          <ac:chgData name="David Leonardo Vargas Mogollon" userId="30ba4ddb-438d-4915-9bb0-aa706cb4288d" providerId="ADAL" clId="{63A4F649-52F6-482E-A1F1-9E58F5CF7972}" dt="2020-02-27T16:44:06.172" v="735" actId="478"/>
          <ac:picMkLst>
            <pc:docMk/>
            <pc:sldMk cId="103248749" sldId="287"/>
            <ac:picMk id="4" creationId="{2589ACC6-3759-4614-A9FB-64D0EC969916}"/>
          </ac:picMkLst>
        </pc:picChg>
        <pc:picChg chg="del">
          <ac:chgData name="David Leonardo Vargas Mogollon" userId="30ba4ddb-438d-4915-9bb0-aa706cb4288d" providerId="ADAL" clId="{63A4F649-52F6-482E-A1F1-9E58F5CF7972}" dt="2020-02-27T16:44:37.019" v="744" actId="478"/>
          <ac:picMkLst>
            <pc:docMk/>
            <pc:sldMk cId="103248749" sldId="287"/>
            <ac:picMk id="6" creationId="{28BD5321-A363-4F66-B48B-0DFE0BEFD4E3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19.911" v="877"/>
        <pc:sldMkLst>
          <pc:docMk/>
          <pc:sldMk cId="178632643" sldId="288"/>
        </pc:sldMkLst>
        <pc:spChg chg="add">
          <ac:chgData name="David Leonardo Vargas Mogollon" userId="30ba4ddb-438d-4915-9bb0-aa706cb4288d" providerId="ADAL" clId="{63A4F649-52F6-482E-A1F1-9E58F5CF7972}" dt="2020-02-27T16:51:19.911" v="877"/>
          <ac:spMkLst>
            <pc:docMk/>
            <pc:sldMk cId="178632643" sldId="288"/>
            <ac:spMk id="10" creationId="{3867FDD6-A23C-4888-A259-A27EB261F60F}"/>
          </ac:spMkLst>
        </pc:spChg>
        <pc:spChg chg="mod">
          <ac:chgData name="David Leonardo Vargas Mogollon" userId="30ba4ddb-438d-4915-9bb0-aa706cb4288d" providerId="ADAL" clId="{63A4F649-52F6-482E-A1F1-9E58F5CF7972}" dt="2020-02-27T16:47:19.656" v="778" actId="20577"/>
          <ac:spMkLst>
            <pc:docMk/>
            <pc:sldMk cId="178632643" sldId="288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46:35.931" v="756" actId="478"/>
          <ac:picMkLst>
            <pc:docMk/>
            <pc:sldMk cId="178632643" sldId="288"/>
            <ac:picMk id="2" creationId="{12689C6A-2EE8-4B75-B705-C832F48BB352}"/>
          </ac:picMkLst>
        </pc:picChg>
        <pc:picChg chg="del">
          <ac:chgData name="David Leonardo Vargas Mogollon" userId="30ba4ddb-438d-4915-9bb0-aa706cb4288d" providerId="ADAL" clId="{63A4F649-52F6-482E-A1F1-9E58F5CF7972}" dt="2020-02-27T16:47:35.075" v="779" actId="478"/>
          <ac:picMkLst>
            <pc:docMk/>
            <pc:sldMk cId="178632643" sldId="288"/>
            <ac:picMk id="3" creationId="{0532D66E-B2A0-44AD-BA52-3AA842BA4C11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6:55.040" v="761" actId="732"/>
          <ac:picMkLst>
            <pc:docMk/>
            <pc:sldMk cId="178632643" sldId="288"/>
            <ac:picMk id="4" creationId="{CBEE8DC8-72F5-4487-83AC-E42A9999C337}"/>
          </ac:picMkLst>
        </pc:picChg>
        <pc:picChg chg="add mod modCrop">
          <ac:chgData name="David Leonardo Vargas Mogollon" userId="30ba4ddb-438d-4915-9bb0-aa706cb4288d" providerId="ADAL" clId="{63A4F649-52F6-482E-A1F1-9E58F5CF7972}" dt="2020-02-27T16:47:55.672" v="784" actId="1076"/>
          <ac:picMkLst>
            <pc:docMk/>
            <pc:sldMk cId="178632643" sldId="288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1:21.412" v="878"/>
        <pc:sldMkLst>
          <pc:docMk/>
          <pc:sldMk cId="557711427" sldId="289"/>
        </pc:sldMkLst>
        <pc:spChg chg="add">
          <ac:chgData name="David Leonardo Vargas Mogollon" userId="30ba4ddb-438d-4915-9bb0-aa706cb4288d" providerId="ADAL" clId="{63A4F649-52F6-482E-A1F1-9E58F5CF7972}" dt="2020-02-27T16:51:21.412" v="878"/>
          <ac:spMkLst>
            <pc:docMk/>
            <pc:sldMk cId="557711427" sldId="289"/>
            <ac:spMk id="9" creationId="{6DAA0E7A-6F83-45DC-9D36-2FEF688E1666}"/>
          </ac:spMkLst>
        </pc:spChg>
        <pc:spChg chg="del">
          <ac:chgData name="David Leonardo Vargas Mogollon" userId="30ba4ddb-438d-4915-9bb0-aa706cb4288d" providerId="ADAL" clId="{63A4F649-52F6-482E-A1F1-9E58F5CF7972}" dt="2020-02-27T16:49:37.952" v="792" actId="478"/>
          <ac:spMkLst>
            <pc:docMk/>
            <pc:sldMk cId="557711427" sldId="289"/>
            <ac:spMk id="17" creationId="{0AE3C656-FA89-4493-B479-ED5E79495889}"/>
          </ac:spMkLst>
        </pc:spChg>
        <pc:spChg chg="mod">
          <ac:chgData name="David Leonardo Vargas Mogollon" userId="30ba4ddb-438d-4915-9bb0-aa706cb4288d" providerId="ADAL" clId="{63A4F649-52F6-482E-A1F1-9E58F5CF7972}" dt="2020-02-27T16:50:07.191" v="854" actId="1076"/>
          <ac:spMkLst>
            <pc:docMk/>
            <pc:sldMk cId="557711427" sldId="289"/>
            <ac:spMk id="18" creationId="{3E15DD4F-E6EA-4183-877F-5BBC29D031BA}"/>
          </ac:spMkLst>
        </pc:spChg>
        <pc:picChg chg="add mod">
          <ac:chgData name="David Leonardo Vargas Mogollon" userId="30ba4ddb-438d-4915-9bb0-aa706cb4288d" providerId="ADAL" clId="{63A4F649-52F6-482E-A1F1-9E58F5CF7972}" dt="2020-02-27T16:50:10.048" v="855" actId="1076"/>
          <ac:picMkLst>
            <pc:docMk/>
            <pc:sldMk cId="557711427" sldId="289"/>
            <ac:picMk id="2" creationId="{A02F9ADD-38B9-40FF-9038-9939FA1F494B}"/>
          </ac:picMkLst>
        </pc:picChg>
        <pc:picChg chg="del">
          <ac:chgData name="David Leonardo Vargas Mogollon" userId="30ba4ddb-438d-4915-9bb0-aa706cb4288d" providerId="ADAL" clId="{63A4F649-52F6-482E-A1F1-9E58F5CF7972}" dt="2020-02-27T16:49:24.595" v="787" actId="478"/>
          <ac:picMkLst>
            <pc:docMk/>
            <pc:sldMk cId="557711427" sldId="289"/>
            <ac:picMk id="4" creationId="{CBEE8DC8-72F5-4487-83AC-E42A9999C337}"/>
          </ac:picMkLst>
        </pc:picChg>
        <pc:picChg chg="del">
          <ac:chgData name="David Leonardo Vargas Mogollon" userId="30ba4ddb-438d-4915-9bb0-aa706cb4288d" providerId="ADAL" clId="{63A4F649-52F6-482E-A1F1-9E58F5CF7972}" dt="2020-02-27T16:49:27.219" v="788" actId="478"/>
          <ac:picMkLst>
            <pc:docMk/>
            <pc:sldMk cId="557711427" sldId="289"/>
            <ac:picMk id="6" creationId="{A156EE85-BB43-457B-92E4-32BB703BA9E4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4:36.479" v="972" actId="1076"/>
        <pc:sldMkLst>
          <pc:docMk/>
          <pc:sldMk cId="3689529868" sldId="290"/>
        </pc:sldMkLst>
        <pc:spChg chg="add mod">
          <ac:chgData name="David Leonardo Vargas Mogollon" userId="30ba4ddb-438d-4915-9bb0-aa706cb4288d" providerId="ADAL" clId="{63A4F649-52F6-482E-A1F1-9E58F5CF7972}" dt="2020-02-27T16:52:05.041" v="905" actId="404"/>
          <ac:spMkLst>
            <pc:docMk/>
            <pc:sldMk cId="3689529868" sldId="290"/>
            <ac:spMk id="6" creationId="{2B392B08-4776-4715-93D1-C30C6C876FA1}"/>
          </ac:spMkLst>
        </pc:spChg>
        <pc:spChg chg="add del">
          <ac:chgData name="David Leonardo Vargas Mogollon" userId="30ba4ddb-438d-4915-9bb0-aa706cb4288d" providerId="ADAL" clId="{63A4F649-52F6-482E-A1F1-9E58F5CF7972}" dt="2020-02-27T16:54:01.568" v="965" actId="478"/>
          <ac:spMkLst>
            <pc:docMk/>
            <pc:sldMk cId="3689529868" sldId="290"/>
            <ac:spMk id="9" creationId="{2917FF7B-FD9B-4658-A38C-04BDAAEC5F5E}"/>
          </ac:spMkLst>
        </pc:spChg>
        <pc:spChg chg="add mod">
          <ac:chgData name="David Leonardo Vargas Mogollon" userId="30ba4ddb-438d-4915-9bb0-aa706cb4288d" providerId="ADAL" clId="{63A4F649-52F6-482E-A1F1-9E58F5CF7972}" dt="2020-02-27T16:54:09.568" v="967" actId="1076"/>
          <ac:spMkLst>
            <pc:docMk/>
            <pc:sldMk cId="3689529868" sldId="290"/>
            <ac:spMk id="10" creationId="{644C9877-3C82-422A-B717-34811E66DCF4}"/>
          </ac:spMkLst>
        </pc:spChg>
        <pc:spChg chg="mod">
          <ac:chgData name="David Leonardo Vargas Mogollon" userId="30ba4ddb-438d-4915-9bb0-aa706cb4288d" providerId="ADAL" clId="{63A4F649-52F6-482E-A1F1-9E58F5CF7972}" dt="2020-02-27T16:53:55.643" v="963" actId="20577"/>
          <ac:spMkLst>
            <pc:docMk/>
            <pc:sldMk cId="3689529868" sldId="290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2:49.778" v="906" actId="478"/>
          <ac:picMkLst>
            <pc:docMk/>
            <pc:sldMk cId="3689529868" sldId="290"/>
            <ac:picMk id="2" creationId="{A02F9ADD-38B9-40FF-9038-9939FA1F494B}"/>
          </ac:picMkLst>
        </pc:picChg>
        <pc:picChg chg="add mod">
          <ac:chgData name="David Leonardo Vargas Mogollon" userId="30ba4ddb-438d-4915-9bb0-aa706cb4288d" providerId="ADAL" clId="{63A4F649-52F6-482E-A1F1-9E58F5CF7972}" dt="2020-02-27T16:54:15.744" v="968" actId="14100"/>
          <ac:picMkLst>
            <pc:docMk/>
            <pc:sldMk cId="3689529868" sldId="290"/>
            <ac:picMk id="3" creationId="{278803FE-1AD7-4898-8D4B-EC59543680AE}"/>
          </ac:picMkLst>
        </pc:picChg>
        <pc:picChg chg="add mod">
          <ac:chgData name="David Leonardo Vargas Mogollon" userId="30ba4ddb-438d-4915-9bb0-aa706cb4288d" providerId="ADAL" clId="{63A4F649-52F6-482E-A1F1-9E58F5CF7972}" dt="2020-02-27T16:54:36.479" v="972" actId="1076"/>
          <ac:picMkLst>
            <pc:docMk/>
            <pc:sldMk cId="3689529868" sldId="290"/>
            <ac:picMk id="4" creationId="{012CE25D-5F7D-4C86-B3C6-F1875BC7CF1D}"/>
          </ac:picMkLst>
        </pc:picChg>
      </pc:sldChg>
      <pc:sldChg chg="addSp delSp modSp add">
        <pc:chgData name="David Leonardo Vargas Mogollon" userId="30ba4ddb-438d-4915-9bb0-aa706cb4288d" providerId="ADAL" clId="{63A4F649-52F6-482E-A1F1-9E58F5CF7972}" dt="2020-02-27T16:56:16.458" v="1007" actId="20577"/>
        <pc:sldMkLst>
          <pc:docMk/>
          <pc:sldMk cId="1694587033" sldId="291"/>
        </pc:sldMkLst>
        <pc:spChg chg="add mod">
          <ac:chgData name="David Leonardo Vargas Mogollon" userId="30ba4ddb-438d-4915-9bb0-aa706cb4288d" providerId="ADAL" clId="{63A4F649-52F6-482E-A1F1-9E58F5CF7972}" dt="2020-02-27T16:56:16.458" v="1007" actId="20577"/>
          <ac:spMkLst>
            <pc:docMk/>
            <pc:sldMk cId="1694587033" sldId="291"/>
            <ac:spMk id="8" creationId="{1238F801-2EF6-46ED-9242-C08E82EB4142}"/>
          </ac:spMkLst>
        </pc:spChg>
        <pc:spChg chg="del">
          <ac:chgData name="David Leonardo Vargas Mogollon" userId="30ba4ddb-438d-4915-9bb0-aa706cb4288d" providerId="ADAL" clId="{63A4F649-52F6-482E-A1F1-9E58F5CF7972}" dt="2020-02-27T16:55:52.544" v="978" actId="478"/>
          <ac:spMkLst>
            <pc:docMk/>
            <pc:sldMk cId="1694587033" sldId="291"/>
            <ac:spMk id="18" creationId="{3E15DD4F-E6EA-4183-877F-5BBC29D031BA}"/>
          </ac:spMkLst>
        </pc:spChg>
        <pc:picChg chg="del">
          <ac:chgData name="David Leonardo Vargas Mogollon" userId="30ba4ddb-438d-4915-9bb0-aa706cb4288d" providerId="ADAL" clId="{63A4F649-52F6-482E-A1F1-9E58F5CF7972}" dt="2020-02-27T16:55:46.536" v="974" actId="478"/>
          <ac:picMkLst>
            <pc:docMk/>
            <pc:sldMk cId="1694587033" sldId="291"/>
            <ac:picMk id="2" creationId="{F2A3A385-586E-42E4-BDA4-9FAE11B29AA3}"/>
          </ac:picMkLst>
        </pc:picChg>
        <pc:picChg chg="add mod">
          <ac:chgData name="David Leonardo Vargas Mogollon" userId="30ba4ddb-438d-4915-9bb0-aa706cb4288d" providerId="ADAL" clId="{63A4F649-52F6-482E-A1F1-9E58F5CF7972}" dt="2020-02-27T16:56:03.728" v="981" actId="1076"/>
          <ac:picMkLst>
            <pc:docMk/>
            <pc:sldMk cId="1694587033" sldId="291"/>
            <ac:picMk id="3" creationId="{A89D0336-F7EE-4B5F-9540-97AA2C02965A}"/>
          </ac:picMkLst>
        </pc:picChg>
      </pc:sldChg>
    </pc:docChg>
  </pc:docChgLst>
  <pc:docChgLst>
    <pc:chgData name="R.Andres Castaneda Aguilar" userId="97992418-708f-46de-afa4-4aad0207bb9e" providerId="ADAL" clId="{28F92553-8FF3-4573-B878-C86CD8F1230C}"/>
    <pc:docChg chg="modSld">
      <pc:chgData name="R.Andres Castaneda Aguilar" userId="97992418-708f-46de-afa4-4aad0207bb9e" providerId="ADAL" clId="{28F92553-8FF3-4573-B878-C86CD8F1230C}" dt="2020-09-29T16:08:40.362" v="0" actId="1076"/>
      <pc:docMkLst>
        <pc:docMk/>
      </pc:docMkLst>
      <pc:sldChg chg="modSp">
        <pc:chgData name="R.Andres Castaneda Aguilar" userId="97992418-708f-46de-afa4-4aad0207bb9e" providerId="ADAL" clId="{28F92553-8FF3-4573-B878-C86CD8F1230C}" dt="2020-09-29T16:08:40.362" v="0" actId="1076"/>
        <pc:sldMkLst>
          <pc:docMk/>
          <pc:sldMk cId="712939568" sldId="278"/>
        </pc:sldMkLst>
        <pc:spChg chg="mod">
          <ac:chgData name="R.Andres Castaneda Aguilar" userId="97992418-708f-46de-afa4-4aad0207bb9e" providerId="ADAL" clId="{28F92553-8FF3-4573-B878-C86CD8F1230C}" dt="2020-09-29T16:08:40.362" v="0" actId="1076"/>
          <ac:spMkLst>
            <pc:docMk/>
            <pc:sldMk cId="712939568" sldId="278"/>
            <ac:spMk id="2" creationId="{7ADA5F5A-52B7-46C3-A683-3C29C36656D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6600" dirty="0" err="1"/>
            <a:t>pcn</a:t>
          </a:r>
          <a:endParaRPr lang="en-US" sz="44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 custScaleX="67892" custScaleY="67892"/>
      <dgm:spPr/>
    </dgm:pt>
  </dgm:ptLst>
  <dgm:cxnLst>
    <dgm:cxn modelId="{3569F622-BADA-4838-B95E-1EDE898AEBAE}" srcId="{83832D28-24EC-47DC-9810-30DC735AB0D8}" destId="{B7394191-4989-4FC3-8849-A7611719ACD9}" srcOrd="3" destOrd="0" parTransId="{C58C9D39-E77D-4A4E-BA3F-2C791376DB04}" sibTransId="{109414B0-C6AF-49C1-B6C8-B4955864E6D2}"/>
    <dgm:cxn modelId="{F2FAE325-5C6A-4E34-A5D6-B4EA1E7F6D7D}" srcId="{83832D28-24EC-47DC-9810-30DC735AB0D8}" destId="{A178BA29-2513-4741-AF80-F286F21131CA}" srcOrd="0" destOrd="0" parTransId="{D0EA6124-AE8A-48EC-8EF0-914C470F4A6C}" sibTransId="{A801DCAE-CD90-48D8-B08A-F4CB90AFD051}"/>
    <dgm:cxn modelId="{FAE5272A-8265-42FE-94E6-3470D62808DA}" srcId="{83832D28-24EC-47DC-9810-30DC735AB0D8}" destId="{9C5201AC-8616-4CF7-9C44-4784763FE33C}" srcOrd="1" destOrd="0" parTransId="{7CBFF14B-523B-46CB-8AF0-D05EDD2A5451}" sibTransId="{2ED34032-925F-4FB3-B071-B9EB0AA1F6FD}"/>
    <dgm:cxn modelId="{B676583F-1C21-4FE4-932A-6EE0205F0A7E}" srcId="{62B44C9B-307A-4DE5-958E-5100D661513D}" destId="{83832D28-24EC-47DC-9810-30DC735AB0D8}" srcOrd="1" destOrd="0" parTransId="{228133EC-F2E9-4850-8358-12C54431768E}" sibTransId="{B3E2162B-302E-4E36-8F16-2D41B951B6B8}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07F682D4-5B80-4DC5-9795-A999A0C9BFB4}" srcId="{83832D28-24EC-47DC-9810-30DC735AB0D8}" destId="{0D6E035E-2E88-46BF-A3C4-1E0BCAB835C2}" srcOrd="2" destOrd="0" parTransId="{428AFD99-16A6-43C6-9F73-C3E66F1FD252}" sibTransId="{F8D7F092-C128-43CD-AB21-E18C70310E6C}"/>
    <dgm:cxn modelId="{694586DA-3FB3-4D03-8CF6-741A212AD3FA}" type="presParOf" srcId="{E647C6C2-6F3E-4705-953E-4F7568A53E98}" destId="{EE5E6DD4-17F2-4FDA-B926-D3853E4AFE35}" srcOrd="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121032" custScaleY="121032">
        <dgm:presLayoutVars>
          <dgm:bulletEnabled val="1"/>
        </dgm:presLayoutVars>
      </dgm:prSet>
      <dgm:spPr>
        <a:xfrm>
          <a:off x="5543" y="983744"/>
          <a:ext cx="1016511" cy="1016511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121032" custScaleY="121032">
        <dgm:presLayoutVars>
          <dgm:bulletEnabled val="1"/>
        </dgm:presLayoutVars>
      </dgm:prSet>
      <dgm:spPr>
        <a:xfrm>
          <a:off x="1645518" y="3404483"/>
          <a:ext cx="1016511" cy="1016511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121032" custScaleY="121032">
        <dgm:presLayoutVars>
          <dgm:bulletEnabled val="1"/>
        </dgm:presLayoutVars>
      </dgm:prSet>
      <dgm:spPr>
        <a:xfrm>
          <a:off x="2922356" y="862966"/>
          <a:ext cx="1016511" cy="1016511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700" dirty="0" err="1"/>
            <a:t>groupdata</a:t>
          </a:r>
          <a:endParaRPr lang="en-US" sz="17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7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121032" custScaleY="121032">
        <dgm:presLayoutVars>
          <dgm:bulletEnabled val="1"/>
        </dgm:presLayoutVars>
      </dgm:prSet>
      <dgm:spPr>
        <a:xfrm>
          <a:off x="1645899" y="177211"/>
          <a:ext cx="1016511" cy="1016511"/>
        </a:xfrm>
        <a:prstGeom prst="ellipse">
          <a:avLst/>
        </a:prstGeom>
      </dgm:spPr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1918" custScaleY="81918">
        <dgm:presLayoutVars>
          <dgm:bulletEnabled val="1"/>
        </dgm:presLayoutVars>
      </dgm:prSet>
      <dgm:spPr>
        <a:xfrm>
          <a:off x="127888" y="2719491"/>
          <a:ext cx="1014987" cy="1014987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20320" rIns="20320" bIns="20320" numCol="1" spcCol="1270" anchor="ctr" anchorCtr="0"/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7620" tIns="7620" rIns="7620" bIns="76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1918" custScaleY="81918">
        <dgm:presLayoutVars>
          <dgm:bulletEnabled val="1"/>
        </dgm:presLayoutVars>
      </dgm:prSet>
      <dgm:spPr>
        <a:xfrm>
          <a:off x="2560024" y="742570"/>
          <a:ext cx="1499620" cy="1499620"/>
        </a:xfrm>
        <a:prstGeom prst="ellipse">
          <a:avLst/>
        </a:prstGeom>
      </dgm:spPr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81918" custScaleY="81918">
        <dgm:presLayoutVars>
          <dgm:bulletEnabled val="1"/>
        </dgm:presLayoutVars>
      </dgm:prSet>
      <dgm:spPr>
        <a:xfrm>
          <a:off x="3043895" y="2598332"/>
          <a:ext cx="1014987" cy="1014987"/>
        </a:xfrm>
        <a:prstGeom prst="ellipse">
          <a:avLst/>
        </a:prstGeom>
      </dgm:spPr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1918" custScaleY="81918">
        <dgm:presLayoutVars>
          <dgm:bulletEnabled val="1"/>
        </dgm:presLayoutVars>
      </dgm:prSet>
      <dgm:spPr>
        <a:xfrm>
          <a:off x="1404726" y="3405626"/>
          <a:ext cx="1014987" cy="1014987"/>
        </a:xfrm>
        <a:prstGeom prst="ellipse">
          <a:avLst/>
        </a:prstGeom>
      </dgm:spPr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121032" custScaleY="121032">
        <dgm:presLayoutVars>
          <dgm:bulletEnabled val="1"/>
        </dgm:presLayoutVars>
      </dgm:prSet>
      <dgm:spPr>
        <a:xfrm>
          <a:off x="6349" y="2597951"/>
          <a:ext cx="1016511" cy="1016511"/>
        </a:xfrm>
        <a:prstGeom prst="ellipse">
          <a:avLst/>
        </a:prstGeom>
      </dgm:spPr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1918" custScaleY="81918">
        <dgm:presLayoutVars>
          <dgm:bulletEnabled val="1"/>
        </dgm:presLayoutVars>
      </dgm:prSet>
      <dgm:spPr>
        <a:xfrm>
          <a:off x="6349" y="742189"/>
          <a:ext cx="1499620" cy="1499620"/>
        </a:xfrm>
        <a:prstGeom prst="ellipse">
          <a:avLst/>
        </a:prstGeom>
      </dgm:spPr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/>
      <dgm:t>
        <a:bodyPr/>
        <a:lstStyle/>
        <a:p>
          <a:r>
            <a:rPr lang="en-US" sz="20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2000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/>
      <dgm:t>
        <a:bodyPr/>
        <a:lstStyle/>
        <a:p>
          <a:r>
            <a:rPr lang="en-US" sz="1600" dirty="0" err="1"/>
            <a:t>groupdata</a:t>
          </a:r>
          <a:endParaRPr lang="en-US" sz="16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/>
      <dgm:t>
        <a:bodyPr/>
        <a:lstStyle/>
        <a:p>
          <a:r>
            <a:rPr lang="en-US" sz="16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/>
      <dgm:t>
        <a:bodyPr/>
        <a:lstStyle/>
        <a:p>
          <a:r>
            <a:rPr lang="en-US" sz="20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/>
      <dgm:t>
        <a:bodyPr/>
        <a:lstStyle/>
        <a:p>
          <a:r>
            <a:rPr lang="en-US" sz="18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2B44C9B-307A-4DE5-958E-5100D661513D}" type="doc">
      <dgm:prSet loTypeId="urn:microsoft.com/office/officeart/2005/8/layout/radial1" loCatId="relationship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A87292C8-7814-4495-9A75-97E9AB46B41F}">
      <dgm:prSet phldrT="[Text]" custT="1"/>
      <dgm:spPr/>
      <dgm:t>
        <a:bodyPr/>
        <a:lstStyle/>
        <a:p>
          <a:r>
            <a:rPr lang="en-US" sz="3200" dirty="0" err="1"/>
            <a:t>pcn</a:t>
          </a:r>
          <a:endParaRPr lang="en-US" sz="3200" dirty="0"/>
        </a:p>
      </dgm:t>
    </dgm:pt>
    <dgm:pt modelId="{194F8604-BAF8-472E-88BE-4E7C8CCFBE25}" type="parTrans" cxnId="{F261F265-FCBB-457E-A623-D57DD5711DB7}">
      <dgm:prSet/>
      <dgm:spPr/>
      <dgm:t>
        <a:bodyPr/>
        <a:lstStyle/>
        <a:p>
          <a:endParaRPr lang="en-US" sz="1800"/>
        </a:p>
      </dgm:t>
    </dgm:pt>
    <dgm:pt modelId="{449EC364-7227-4BDB-8843-3E70CBB06607}" type="sibTrans" cxnId="{F261F265-FCBB-457E-A623-D57DD5711DB7}">
      <dgm:prSet/>
      <dgm:spPr/>
      <dgm:t>
        <a:bodyPr/>
        <a:lstStyle/>
        <a:p>
          <a:endParaRPr lang="en-US" sz="1800"/>
        </a:p>
      </dgm:t>
    </dgm:pt>
    <dgm:pt modelId="{83832D28-24EC-47DC-9810-30DC735AB0D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create</a:t>
          </a:r>
        </a:p>
      </dgm:t>
    </dgm:pt>
    <dgm:pt modelId="{228133EC-F2E9-4850-8358-12C54431768E}" type="parTrans" cxnId="{B676583F-1C21-4FE4-932A-6EE0205F0A7E}">
      <dgm:prSet/>
      <dgm:spPr/>
      <dgm:t>
        <a:bodyPr/>
        <a:lstStyle/>
        <a:p>
          <a:endParaRPr lang="en-US" sz="1800"/>
        </a:p>
      </dgm:t>
    </dgm:pt>
    <dgm:pt modelId="{B3E2162B-302E-4E36-8F16-2D41B951B6B8}" type="sibTrans" cxnId="{B676583F-1C21-4FE4-932A-6EE0205F0A7E}">
      <dgm:prSet/>
      <dgm:spPr/>
      <dgm:t>
        <a:bodyPr/>
        <a:lstStyle/>
        <a:p>
          <a:endParaRPr lang="en-US" sz="1800"/>
        </a:p>
      </dgm:t>
    </dgm:pt>
    <dgm:pt modelId="{A178BA29-2513-4741-AF80-F286F21131CA}">
      <dgm:prSet phldrT="[Text]" custT="1"/>
      <dgm:spPr/>
      <dgm:t>
        <a:bodyPr/>
        <a:lstStyle/>
        <a:p>
          <a:r>
            <a:rPr lang="en-US" sz="3200" b="1" dirty="0"/>
            <a:t>load</a:t>
          </a:r>
        </a:p>
      </dgm:t>
    </dgm:pt>
    <dgm:pt modelId="{D0EA6124-AE8A-48EC-8EF0-914C470F4A6C}" type="parTrans" cxnId="{F2FAE325-5C6A-4E34-A5D6-B4EA1E7F6D7D}">
      <dgm:prSet/>
      <dgm:spPr/>
      <dgm:t>
        <a:bodyPr/>
        <a:lstStyle/>
        <a:p>
          <a:endParaRPr lang="en-US" sz="1800"/>
        </a:p>
      </dgm:t>
    </dgm:pt>
    <dgm:pt modelId="{A801DCAE-CD90-48D8-B08A-F4CB90AFD051}" type="sibTrans" cxnId="{F2FAE325-5C6A-4E34-A5D6-B4EA1E7F6D7D}">
      <dgm:prSet/>
      <dgm:spPr/>
      <dgm:t>
        <a:bodyPr/>
        <a:lstStyle/>
        <a:p>
          <a:endParaRPr lang="en-US" sz="1800"/>
        </a:p>
      </dgm:t>
    </dgm:pt>
    <dgm:pt modelId="{9C5201AC-8616-4CF7-9C44-4784763FE33C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 err="1"/>
            <a:t>groupdata</a:t>
          </a:r>
          <a:endParaRPr lang="en-US" sz="1200" dirty="0"/>
        </a:p>
      </dgm:t>
    </dgm:pt>
    <dgm:pt modelId="{7CBFF14B-523B-46CB-8AF0-D05EDD2A5451}" type="parTrans" cxnId="{FAE5272A-8265-42FE-94E6-3470D62808DA}">
      <dgm:prSet/>
      <dgm:spPr/>
      <dgm:t>
        <a:bodyPr/>
        <a:lstStyle/>
        <a:p>
          <a:endParaRPr lang="en-US" sz="1800"/>
        </a:p>
      </dgm:t>
    </dgm:pt>
    <dgm:pt modelId="{2ED34032-925F-4FB3-B071-B9EB0AA1F6FD}" type="sibTrans" cxnId="{FAE5272A-8265-42FE-94E6-3470D62808DA}">
      <dgm:prSet/>
      <dgm:spPr/>
      <dgm:t>
        <a:bodyPr/>
        <a:lstStyle/>
        <a:p>
          <a:endParaRPr lang="en-US" sz="1800"/>
        </a:p>
      </dgm:t>
    </dgm:pt>
    <dgm:pt modelId="{0D6E035E-2E88-46BF-A3C4-1E0BCAB835C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download</a:t>
          </a:r>
        </a:p>
      </dgm:t>
    </dgm:pt>
    <dgm:pt modelId="{428AFD99-16A6-43C6-9F73-C3E66F1FD252}" type="parTrans" cxnId="{07F682D4-5B80-4DC5-9795-A999A0C9BFB4}">
      <dgm:prSet/>
      <dgm:spPr/>
      <dgm:t>
        <a:bodyPr/>
        <a:lstStyle/>
        <a:p>
          <a:endParaRPr lang="en-US" sz="1800"/>
        </a:p>
      </dgm:t>
    </dgm:pt>
    <dgm:pt modelId="{F8D7F092-C128-43CD-AB21-E18C70310E6C}" type="sibTrans" cxnId="{07F682D4-5B80-4DC5-9795-A999A0C9BFB4}">
      <dgm:prSet/>
      <dgm:spPr/>
      <dgm:t>
        <a:bodyPr/>
        <a:lstStyle/>
        <a:p>
          <a:endParaRPr lang="en-US" sz="1800"/>
        </a:p>
      </dgm:t>
    </dgm:pt>
    <dgm:pt modelId="{B7394191-4989-4FC3-8849-A7611719ACD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master</a:t>
          </a:r>
        </a:p>
      </dgm:t>
    </dgm:pt>
    <dgm:pt modelId="{C58C9D39-E77D-4A4E-BA3F-2C791376DB04}" type="parTrans" cxnId="{3569F622-BADA-4838-B95E-1EDE898AEBAE}">
      <dgm:prSet/>
      <dgm:spPr/>
      <dgm:t>
        <a:bodyPr/>
        <a:lstStyle/>
        <a:p>
          <a:endParaRPr lang="en-US"/>
        </a:p>
      </dgm:t>
    </dgm:pt>
    <dgm:pt modelId="{109414B0-C6AF-49C1-B6C8-B4955864E6D2}" type="sibTrans" cxnId="{3569F622-BADA-4838-B95E-1EDE898AEBAE}">
      <dgm:prSet/>
      <dgm:spPr/>
      <dgm:t>
        <a:bodyPr/>
        <a:lstStyle/>
        <a:p>
          <a:endParaRPr lang="en-US"/>
        </a:p>
      </dgm:t>
    </dgm:pt>
    <dgm:pt modelId="{8D1D0CDD-9FE2-4485-B350-1B50F7288EC0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primus</a:t>
          </a:r>
        </a:p>
      </dgm:t>
    </dgm:pt>
    <dgm:pt modelId="{E48C62E1-B8E5-49A2-BBCF-11F41F925554}" type="parTrans" cxnId="{CDC293CC-326F-480F-BD3E-C45556BF03D7}">
      <dgm:prSet/>
      <dgm:spPr/>
      <dgm:t>
        <a:bodyPr/>
        <a:lstStyle/>
        <a:p>
          <a:endParaRPr lang="en-US"/>
        </a:p>
      </dgm:t>
    </dgm:pt>
    <dgm:pt modelId="{FD926D83-BA42-4743-A6EA-1225912D3833}" type="sibTrans" cxnId="{CDC293CC-326F-480F-BD3E-C45556BF03D7}">
      <dgm:prSet/>
      <dgm:spPr/>
      <dgm:t>
        <a:bodyPr/>
        <a:lstStyle/>
        <a:p>
          <a:endParaRPr lang="en-US"/>
        </a:p>
      </dgm:t>
    </dgm:pt>
    <dgm:pt modelId="{E647C6C2-6F3E-4705-953E-4F7568A53E98}" type="pres">
      <dgm:prSet presAssocID="{62B44C9B-307A-4DE5-958E-5100D661513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E6DD4-17F2-4FDA-B926-D3853E4AFE35}" type="pres">
      <dgm:prSet presAssocID="{A87292C8-7814-4495-9A75-97E9AB46B41F}" presName="centerShape" presStyleLbl="node0" presStyleIdx="0" presStyleCnt="1"/>
      <dgm:spPr/>
    </dgm:pt>
    <dgm:pt modelId="{E20CB198-9D3E-4D48-93F6-2D1A00E405E1}" type="pres">
      <dgm:prSet presAssocID="{E48C62E1-B8E5-49A2-BBCF-11F41F925554}" presName="Name9" presStyleLbl="parChTrans1D2" presStyleIdx="0" presStyleCnt="6"/>
      <dgm:spPr/>
    </dgm:pt>
    <dgm:pt modelId="{1BB68702-E94C-43AF-BE7F-9BBD120BD4E8}" type="pres">
      <dgm:prSet presAssocID="{E48C62E1-B8E5-49A2-BBCF-11F41F925554}" presName="connTx" presStyleLbl="parChTrans1D2" presStyleIdx="0" presStyleCnt="6"/>
      <dgm:spPr/>
    </dgm:pt>
    <dgm:pt modelId="{2261F36A-9F5A-4352-80D7-92E3D3181F5F}" type="pres">
      <dgm:prSet presAssocID="{8D1D0CDD-9FE2-4485-B350-1B50F7288EC0}" presName="node" presStyleLbl="node1" presStyleIdx="0" presStyleCnt="6" custScaleX="82041" custScaleY="82041">
        <dgm:presLayoutVars>
          <dgm:bulletEnabled val="1"/>
        </dgm:presLayoutVars>
      </dgm:prSet>
      <dgm:spPr/>
    </dgm:pt>
    <dgm:pt modelId="{320405A7-5BB7-46D2-9512-89CBBA4E5FD3}" type="pres">
      <dgm:prSet presAssocID="{228133EC-F2E9-4850-8358-12C54431768E}" presName="Name9" presStyleLbl="parChTrans1D2" presStyleIdx="1" presStyleCnt="6"/>
      <dgm:spPr/>
    </dgm:pt>
    <dgm:pt modelId="{28AED9EF-9E09-4DFD-857C-C016278410DC}" type="pres">
      <dgm:prSet presAssocID="{228133EC-F2E9-4850-8358-12C54431768E}" presName="connTx" presStyleLbl="parChTrans1D2" presStyleIdx="1" presStyleCnt="6"/>
      <dgm:spPr/>
    </dgm:pt>
    <dgm:pt modelId="{82A7BFC3-895B-4FBF-ABDE-F7CCCEBC6A02}" type="pres">
      <dgm:prSet presAssocID="{83832D28-24EC-47DC-9810-30DC735AB0D8}" presName="node" presStyleLbl="node1" presStyleIdx="1" presStyleCnt="6" custScaleX="82041" custScaleY="82041">
        <dgm:presLayoutVars>
          <dgm:bulletEnabled val="1"/>
        </dgm:presLayoutVars>
      </dgm:prSet>
      <dgm:spPr/>
    </dgm:pt>
    <dgm:pt modelId="{DEBA7BFC-B72F-4A50-AF3D-7562454A8812}" type="pres">
      <dgm:prSet presAssocID="{D0EA6124-AE8A-48EC-8EF0-914C470F4A6C}" presName="Name9" presStyleLbl="parChTrans1D2" presStyleIdx="2" presStyleCnt="6"/>
      <dgm:spPr/>
    </dgm:pt>
    <dgm:pt modelId="{5F4E3677-1BEB-411B-AAB5-C41B00E4CB4A}" type="pres">
      <dgm:prSet presAssocID="{D0EA6124-AE8A-48EC-8EF0-914C470F4A6C}" presName="connTx" presStyleLbl="parChTrans1D2" presStyleIdx="2" presStyleCnt="6"/>
      <dgm:spPr/>
    </dgm:pt>
    <dgm:pt modelId="{CDDE4ED5-6A5A-406F-9B24-FDCCE9BA834F}" type="pres">
      <dgm:prSet presAssocID="{A178BA29-2513-4741-AF80-F286F21131CA}" presName="node" presStyleLbl="node1" presStyleIdx="2" presStyleCnt="6" custScaleX="121292" custScaleY="121292">
        <dgm:presLayoutVars>
          <dgm:bulletEnabled val="1"/>
        </dgm:presLayoutVars>
      </dgm:prSet>
      <dgm:spPr/>
    </dgm:pt>
    <dgm:pt modelId="{E8947CF1-09B7-4025-B04D-74F190098505}" type="pres">
      <dgm:prSet presAssocID="{7CBFF14B-523B-46CB-8AF0-D05EDD2A5451}" presName="Name9" presStyleLbl="parChTrans1D2" presStyleIdx="3" presStyleCnt="6"/>
      <dgm:spPr/>
    </dgm:pt>
    <dgm:pt modelId="{F72F489D-62B6-4D9B-BDBB-BC75C95B6A01}" type="pres">
      <dgm:prSet presAssocID="{7CBFF14B-523B-46CB-8AF0-D05EDD2A5451}" presName="connTx" presStyleLbl="parChTrans1D2" presStyleIdx="3" presStyleCnt="6"/>
      <dgm:spPr/>
    </dgm:pt>
    <dgm:pt modelId="{058F5664-D1A9-46A4-A23B-530C5E331280}" type="pres">
      <dgm:prSet presAssocID="{9C5201AC-8616-4CF7-9C44-4784763FE33C}" presName="node" presStyleLbl="node1" presStyleIdx="3" presStyleCnt="6" custScaleX="82041" custScaleY="82041">
        <dgm:presLayoutVars>
          <dgm:bulletEnabled val="1"/>
        </dgm:presLayoutVars>
      </dgm:prSet>
      <dgm:spPr/>
    </dgm:pt>
    <dgm:pt modelId="{F94A04E5-BC72-4FEE-99FE-A2D224700281}" type="pres">
      <dgm:prSet presAssocID="{428AFD99-16A6-43C6-9F73-C3E66F1FD252}" presName="Name9" presStyleLbl="parChTrans1D2" presStyleIdx="4" presStyleCnt="6"/>
      <dgm:spPr/>
    </dgm:pt>
    <dgm:pt modelId="{44944386-83A8-4131-8571-3A1AE8AE16BA}" type="pres">
      <dgm:prSet presAssocID="{428AFD99-16A6-43C6-9F73-C3E66F1FD252}" presName="connTx" presStyleLbl="parChTrans1D2" presStyleIdx="4" presStyleCnt="6"/>
      <dgm:spPr/>
    </dgm:pt>
    <dgm:pt modelId="{4B59AE8F-FEC0-4CAF-BA90-5CAE763151ED}" type="pres">
      <dgm:prSet presAssocID="{0D6E035E-2E88-46BF-A3C4-1E0BCAB835C2}" presName="node" presStyleLbl="node1" presStyleIdx="4" presStyleCnt="6" custScaleX="82041" custScaleY="82041">
        <dgm:presLayoutVars>
          <dgm:bulletEnabled val="1"/>
        </dgm:presLayoutVars>
      </dgm:prSet>
      <dgm:spPr/>
    </dgm:pt>
    <dgm:pt modelId="{63E882F8-EFD2-450D-8F72-1FB7F1B462A3}" type="pres">
      <dgm:prSet presAssocID="{C58C9D39-E77D-4A4E-BA3F-2C791376DB04}" presName="Name9" presStyleLbl="parChTrans1D2" presStyleIdx="5" presStyleCnt="6"/>
      <dgm:spPr/>
    </dgm:pt>
    <dgm:pt modelId="{CB9394CB-ECEC-47BF-9564-A5AC2786572A}" type="pres">
      <dgm:prSet presAssocID="{C58C9D39-E77D-4A4E-BA3F-2C791376DB04}" presName="connTx" presStyleLbl="parChTrans1D2" presStyleIdx="5" presStyleCnt="6"/>
      <dgm:spPr/>
    </dgm:pt>
    <dgm:pt modelId="{A7F7782D-008F-41F7-A37D-BDAFD6403708}" type="pres">
      <dgm:prSet presAssocID="{B7394191-4989-4FC3-8849-A7611719ACD9}" presName="node" presStyleLbl="node1" presStyleIdx="5" presStyleCnt="6" custScaleX="82041" custScaleY="82041">
        <dgm:presLayoutVars>
          <dgm:bulletEnabled val="1"/>
        </dgm:presLayoutVars>
      </dgm:prSet>
      <dgm:spPr/>
    </dgm:pt>
  </dgm:ptLst>
  <dgm:cxnLst>
    <dgm:cxn modelId="{4B942A03-C78F-45D6-89E2-016C377630BA}" type="presOf" srcId="{C58C9D39-E77D-4A4E-BA3F-2C791376DB04}" destId="{CB9394CB-ECEC-47BF-9564-A5AC2786572A}" srcOrd="1" destOrd="0" presId="urn:microsoft.com/office/officeart/2005/8/layout/radial1"/>
    <dgm:cxn modelId="{846A7D0A-2CE6-42E5-920F-A1F756769948}" type="presOf" srcId="{83832D28-24EC-47DC-9810-30DC735AB0D8}" destId="{82A7BFC3-895B-4FBF-ABDE-F7CCCEBC6A02}" srcOrd="0" destOrd="0" presId="urn:microsoft.com/office/officeart/2005/8/layout/radial1"/>
    <dgm:cxn modelId="{AE60B614-63EB-4FF0-84E5-ABA58FD6E69D}" type="presOf" srcId="{9C5201AC-8616-4CF7-9C44-4784763FE33C}" destId="{058F5664-D1A9-46A4-A23B-530C5E331280}" srcOrd="0" destOrd="0" presId="urn:microsoft.com/office/officeart/2005/8/layout/radial1"/>
    <dgm:cxn modelId="{67289915-7741-4AFA-8EFD-493F95538CE6}" type="presOf" srcId="{D0EA6124-AE8A-48EC-8EF0-914C470F4A6C}" destId="{DEBA7BFC-B72F-4A50-AF3D-7562454A8812}" srcOrd="0" destOrd="0" presId="urn:microsoft.com/office/officeart/2005/8/layout/radial1"/>
    <dgm:cxn modelId="{3569F622-BADA-4838-B95E-1EDE898AEBAE}" srcId="{A87292C8-7814-4495-9A75-97E9AB46B41F}" destId="{B7394191-4989-4FC3-8849-A7611719ACD9}" srcOrd="5" destOrd="0" parTransId="{C58C9D39-E77D-4A4E-BA3F-2C791376DB04}" sibTransId="{109414B0-C6AF-49C1-B6C8-B4955864E6D2}"/>
    <dgm:cxn modelId="{F2FAE325-5C6A-4E34-A5D6-B4EA1E7F6D7D}" srcId="{A87292C8-7814-4495-9A75-97E9AB46B41F}" destId="{A178BA29-2513-4741-AF80-F286F21131CA}" srcOrd="2" destOrd="0" parTransId="{D0EA6124-AE8A-48EC-8EF0-914C470F4A6C}" sibTransId="{A801DCAE-CD90-48D8-B08A-F4CB90AFD051}"/>
    <dgm:cxn modelId="{FAE5272A-8265-42FE-94E6-3470D62808DA}" srcId="{A87292C8-7814-4495-9A75-97E9AB46B41F}" destId="{9C5201AC-8616-4CF7-9C44-4784763FE33C}" srcOrd="3" destOrd="0" parTransId="{7CBFF14B-523B-46CB-8AF0-D05EDD2A5451}" sibTransId="{2ED34032-925F-4FB3-B071-B9EB0AA1F6FD}"/>
    <dgm:cxn modelId="{3F7C1C2B-B6C5-4EEE-8730-A79721DEC388}" type="presOf" srcId="{228133EC-F2E9-4850-8358-12C54431768E}" destId="{28AED9EF-9E09-4DFD-857C-C016278410DC}" srcOrd="1" destOrd="0" presId="urn:microsoft.com/office/officeart/2005/8/layout/radial1"/>
    <dgm:cxn modelId="{86BC802B-34C3-49DE-8343-2A4324D546E1}" type="presOf" srcId="{C58C9D39-E77D-4A4E-BA3F-2C791376DB04}" destId="{63E882F8-EFD2-450D-8F72-1FB7F1B462A3}" srcOrd="0" destOrd="0" presId="urn:microsoft.com/office/officeart/2005/8/layout/radial1"/>
    <dgm:cxn modelId="{E2E41730-F3AD-448F-BBAE-3CDCD66B6CBB}" type="presOf" srcId="{7CBFF14B-523B-46CB-8AF0-D05EDD2A5451}" destId="{E8947CF1-09B7-4025-B04D-74F190098505}" srcOrd="0" destOrd="0" presId="urn:microsoft.com/office/officeart/2005/8/layout/radial1"/>
    <dgm:cxn modelId="{A3334434-7255-41DC-82B6-BE7ACEBD81E9}" type="presOf" srcId="{7CBFF14B-523B-46CB-8AF0-D05EDD2A5451}" destId="{F72F489D-62B6-4D9B-BDBB-BC75C95B6A01}" srcOrd="1" destOrd="0" presId="urn:microsoft.com/office/officeart/2005/8/layout/radial1"/>
    <dgm:cxn modelId="{8F73933D-D990-4010-ADBC-3580C1110D91}" type="presOf" srcId="{E48C62E1-B8E5-49A2-BBCF-11F41F925554}" destId="{E20CB198-9D3E-4D48-93F6-2D1A00E405E1}" srcOrd="0" destOrd="0" presId="urn:microsoft.com/office/officeart/2005/8/layout/radial1"/>
    <dgm:cxn modelId="{B676583F-1C21-4FE4-932A-6EE0205F0A7E}" srcId="{A87292C8-7814-4495-9A75-97E9AB46B41F}" destId="{83832D28-24EC-47DC-9810-30DC735AB0D8}" srcOrd="1" destOrd="0" parTransId="{228133EC-F2E9-4850-8358-12C54431768E}" sibTransId="{B3E2162B-302E-4E36-8F16-2D41B951B6B8}"/>
    <dgm:cxn modelId="{4778A160-EE28-4F8B-A16E-F14A410129A5}" type="presOf" srcId="{D0EA6124-AE8A-48EC-8EF0-914C470F4A6C}" destId="{5F4E3677-1BEB-411B-AAB5-C41B00E4CB4A}" srcOrd="1" destOrd="0" presId="urn:microsoft.com/office/officeart/2005/8/layout/radial1"/>
    <dgm:cxn modelId="{E4773945-7003-486B-80F7-3C5A0EBB909A}" type="presOf" srcId="{8D1D0CDD-9FE2-4485-B350-1B50F7288EC0}" destId="{2261F36A-9F5A-4352-80D7-92E3D3181F5F}" srcOrd="0" destOrd="0" presId="urn:microsoft.com/office/officeart/2005/8/layout/radial1"/>
    <dgm:cxn modelId="{F261F265-FCBB-457E-A623-D57DD5711DB7}" srcId="{62B44C9B-307A-4DE5-958E-5100D661513D}" destId="{A87292C8-7814-4495-9A75-97E9AB46B41F}" srcOrd="0" destOrd="0" parTransId="{194F8604-BAF8-472E-88BE-4E7C8CCFBE25}" sibTransId="{449EC364-7227-4BDB-8843-3E70CBB06607}"/>
    <dgm:cxn modelId="{C5D5014F-5925-4D3B-8C24-9AD185B77A15}" type="presOf" srcId="{E48C62E1-B8E5-49A2-BBCF-11F41F925554}" destId="{1BB68702-E94C-43AF-BE7F-9BBD120BD4E8}" srcOrd="1" destOrd="0" presId="urn:microsoft.com/office/officeart/2005/8/layout/radial1"/>
    <dgm:cxn modelId="{3B15F970-AF45-4946-AAE8-8A2C9E4F0CAC}" type="presOf" srcId="{B7394191-4989-4FC3-8849-A7611719ACD9}" destId="{A7F7782D-008F-41F7-A37D-BDAFD6403708}" srcOrd="0" destOrd="0" presId="urn:microsoft.com/office/officeart/2005/8/layout/radial1"/>
    <dgm:cxn modelId="{74B1C994-6924-4C24-A027-64C2B1DB38CC}" type="presOf" srcId="{228133EC-F2E9-4850-8358-12C54431768E}" destId="{320405A7-5BB7-46D2-9512-89CBBA4E5FD3}" srcOrd="0" destOrd="0" presId="urn:microsoft.com/office/officeart/2005/8/layout/radial1"/>
    <dgm:cxn modelId="{00B2ADA5-80DB-4BF8-9C41-7491F413E647}" type="presOf" srcId="{428AFD99-16A6-43C6-9F73-C3E66F1FD252}" destId="{44944386-83A8-4131-8571-3A1AE8AE16BA}" srcOrd="1" destOrd="0" presId="urn:microsoft.com/office/officeart/2005/8/layout/radial1"/>
    <dgm:cxn modelId="{1C162EAA-782D-4C4C-AA2F-F7EBBED3169B}" type="presOf" srcId="{A87292C8-7814-4495-9A75-97E9AB46B41F}" destId="{EE5E6DD4-17F2-4FDA-B926-D3853E4AFE35}" srcOrd="0" destOrd="0" presId="urn:microsoft.com/office/officeart/2005/8/layout/radial1"/>
    <dgm:cxn modelId="{51B983C6-9785-49B1-9B98-CE3B4B24B1D9}" type="presOf" srcId="{62B44C9B-307A-4DE5-958E-5100D661513D}" destId="{E647C6C2-6F3E-4705-953E-4F7568A53E98}" srcOrd="0" destOrd="0" presId="urn:microsoft.com/office/officeart/2005/8/layout/radial1"/>
    <dgm:cxn modelId="{8FCF08CA-D0AF-4071-9306-F74E048D5108}" type="presOf" srcId="{428AFD99-16A6-43C6-9F73-C3E66F1FD252}" destId="{F94A04E5-BC72-4FEE-99FE-A2D224700281}" srcOrd="0" destOrd="0" presId="urn:microsoft.com/office/officeart/2005/8/layout/radial1"/>
    <dgm:cxn modelId="{CDC293CC-326F-480F-BD3E-C45556BF03D7}" srcId="{A87292C8-7814-4495-9A75-97E9AB46B41F}" destId="{8D1D0CDD-9FE2-4485-B350-1B50F7288EC0}" srcOrd="0" destOrd="0" parTransId="{E48C62E1-B8E5-49A2-BBCF-11F41F925554}" sibTransId="{FD926D83-BA42-4743-A6EA-1225912D3833}"/>
    <dgm:cxn modelId="{07F682D4-5B80-4DC5-9795-A999A0C9BFB4}" srcId="{A87292C8-7814-4495-9A75-97E9AB46B41F}" destId="{0D6E035E-2E88-46BF-A3C4-1E0BCAB835C2}" srcOrd="4" destOrd="0" parTransId="{428AFD99-16A6-43C6-9F73-C3E66F1FD252}" sibTransId="{F8D7F092-C128-43CD-AB21-E18C70310E6C}"/>
    <dgm:cxn modelId="{3BAF74DE-22CD-4095-8B10-48B9AB04D0CC}" type="presOf" srcId="{0D6E035E-2E88-46BF-A3C4-1E0BCAB835C2}" destId="{4B59AE8F-FEC0-4CAF-BA90-5CAE763151ED}" srcOrd="0" destOrd="0" presId="urn:microsoft.com/office/officeart/2005/8/layout/radial1"/>
    <dgm:cxn modelId="{A6C08CE5-8F98-4982-A95F-F1F96D13A3E6}" type="presOf" srcId="{A178BA29-2513-4741-AF80-F286F21131CA}" destId="{CDDE4ED5-6A5A-406F-9B24-FDCCE9BA834F}" srcOrd="0" destOrd="0" presId="urn:microsoft.com/office/officeart/2005/8/layout/radial1"/>
    <dgm:cxn modelId="{694586DA-3FB3-4D03-8CF6-741A212AD3FA}" type="presParOf" srcId="{E647C6C2-6F3E-4705-953E-4F7568A53E98}" destId="{EE5E6DD4-17F2-4FDA-B926-D3853E4AFE35}" srcOrd="0" destOrd="0" presId="urn:microsoft.com/office/officeart/2005/8/layout/radial1"/>
    <dgm:cxn modelId="{DD7B6122-FA7E-4211-9670-81DEAFB80C77}" type="presParOf" srcId="{E647C6C2-6F3E-4705-953E-4F7568A53E98}" destId="{E20CB198-9D3E-4D48-93F6-2D1A00E405E1}" srcOrd="1" destOrd="0" presId="urn:microsoft.com/office/officeart/2005/8/layout/radial1"/>
    <dgm:cxn modelId="{0CC03EA9-248B-48A4-A761-005F461E5D15}" type="presParOf" srcId="{E20CB198-9D3E-4D48-93F6-2D1A00E405E1}" destId="{1BB68702-E94C-43AF-BE7F-9BBD120BD4E8}" srcOrd="0" destOrd="0" presId="urn:microsoft.com/office/officeart/2005/8/layout/radial1"/>
    <dgm:cxn modelId="{935BBA20-4437-4860-9937-4995DF012330}" type="presParOf" srcId="{E647C6C2-6F3E-4705-953E-4F7568A53E98}" destId="{2261F36A-9F5A-4352-80D7-92E3D3181F5F}" srcOrd="2" destOrd="0" presId="urn:microsoft.com/office/officeart/2005/8/layout/radial1"/>
    <dgm:cxn modelId="{F7549559-2EEA-4D6B-96E0-C6A9AA79D673}" type="presParOf" srcId="{E647C6C2-6F3E-4705-953E-4F7568A53E98}" destId="{320405A7-5BB7-46D2-9512-89CBBA4E5FD3}" srcOrd="3" destOrd="0" presId="urn:microsoft.com/office/officeart/2005/8/layout/radial1"/>
    <dgm:cxn modelId="{28B9EB96-5614-4ECA-9F3B-99ECD12A739E}" type="presParOf" srcId="{320405A7-5BB7-46D2-9512-89CBBA4E5FD3}" destId="{28AED9EF-9E09-4DFD-857C-C016278410DC}" srcOrd="0" destOrd="0" presId="urn:microsoft.com/office/officeart/2005/8/layout/radial1"/>
    <dgm:cxn modelId="{3BA556D5-FB95-455C-9C47-3508110B6199}" type="presParOf" srcId="{E647C6C2-6F3E-4705-953E-4F7568A53E98}" destId="{82A7BFC3-895B-4FBF-ABDE-F7CCCEBC6A02}" srcOrd="4" destOrd="0" presId="urn:microsoft.com/office/officeart/2005/8/layout/radial1"/>
    <dgm:cxn modelId="{5875C46A-423E-4C2E-AAB2-69CFC2E21145}" type="presParOf" srcId="{E647C6C2-6F3E-4705-953E-4F7568A53E98}" destId="{DEBA7BFC-B72F-4A50-AF3D-7562454A8812}" srcOrd="5" destOrd="0" presId="urn:microsoft.com/office/officeart/2005/8/layout/radial1"/>
    <dgm:cxn modelId="{AE9D9A4B-7EDB-48DA-9F94-4EE8D45150EE}" type="presParOf" srcId="{DEBA7BFC-B72F-4A50-AF3D-7562454A8812}" destId="{5F4E3677-1BEB-411B-AAB5-C41B00E4CB4A}" srcOrd="0" destOrd="0" presId="urn:microsoft.com/office/officeart/2005/8/layout/radial1"/>
    <dgm:cxn modelId="{CEF7C598-D19B-4C1E-B0CF-5CB352277769}" type="presParOf" srcId="{E647C6C2-6F3E-4705-953E-4F7568A53E98}" destId="{CDDE4ED5-6A5A-406F-9B24-FDCCE9BA834F}" srcOrd="6" destOrd="0" presId="urn:microsoft.com/office/officeart/2005/8/layout/radial1"/>
    <dgm:cxn modelId="{6854659D-2AF9-4EDB-86B6-7EAF6F696A14}" type="presParOf" srcId="{E647C6C2-6F3E-4705-953E-4F7568A53E98}" destId="{E8947CF1-09B7-4025-B04D-74F190098505}" srcOrd="7" destOrd="0" presId="urn:microsoft.com/office/officeart/2005/8/layout/radial1"/>
    <dgm:cxn modelId="{06856D88-09CD-4C79-BD5E-14F811F35824}" type="presParOf" srcId="{E8947CF1-09B7-4025-B04D-74F190098505}" destId="{F72F489D-62B6-4D9B-BDBB-BC75C95B6A01}" srcOrd="0" destOrd="0" presId="urn:microsoft.com/office/officeart/2005/8/layout/radial1"/>
    <dgm:cxn modelId="{54368BDC-77E7-42E7-98FF-B9005C8BAD42}" type="presParOf" srcId="{E647C6C2-6F3E-4705-953E-4F7568A53E98}" destId="{058F5664-D1A9-46A4-A23B-530C5E331280}" srcOrd="8" destOrd="0" presId="urn:microsoft.com/office/officeart/2005/8/layout/radial1"/>
    <dgm:cxn modelId="{27EB1902-8A22-48B2-AB35-9A4C71090FFF}" type="presParOf" srcId="{E647C6C2-6F3E-4705-953E-4F7568A53E98}" destId="{F94A04E5-BC72-4FEE-99FE-A2D224700281}" srcOrd="9" destOrd="0" presId="urn:microsoft.com/office/officeart/2005/8/layout/radial1"/>
    <dgm:cxn modelId="{9B89689F-577E-44C9-B267-A55EE3831733}" type="presParOf" srcId="{F94A04E5-BC72-4FEE-99FE-A2D224700281}" destId="{44944386-83A8-4131-8571-3A1AE8AE16BA}" srcOrd="0" destOrd="0" presId="urn:microsoft.com/office/officeart/2005/8/layout/radial1"/>
    <dgm:cxn modelId="{95D1B2B1-A00B-41AD-8F8A-062FB067F29F}" type="presParOf" srcId="{E647C6C2-6F3E-4705-953E-4F7568A53E98}" destId="{4B59AE8F-FEC0-4CAF-BA90-5CAE763151ED}" srcOrd="10" destOrd="0" presId="urn:microsoft.com/office/officeart/2005/8/layout/radial1"/>
    <dgm:cxn modelId="{3D6C7650-01B7-491A-9FFF-6A4B9B72310D}" type="presParOf" srcId="{E647C6C2-6F3E-4705-953E-4F7568A53E98}" destId="{63E882F8-EFD2-450D-8F72-1FB7F1B462A3}" srcOrd="11" destOrd="0" presId="urn:microsoft.com/office/officeart/2005/8/layout/radial1"/>
    <dgm:cxn modelId="{2B63858D-13A9-4F4C-89B5-CA0E761346CA}" type="presParOf" srcId="{63E882F8-EFD2-450D-8F72-1FB7F1B462A3}" destId="{CB9394CB-ECEC-47BF-9564-A5AC2786572A}" srcOrd="0" destOrd="0" presId="urn:microsoft.com/office/officeart/2005/8/layout/radial1"/>
    <dgm:cxn modelId="{DF39C9B6-1FE4-474E-B3E4-ECA3E0075D21}" type="presParOf" srcId="{E647C6C2-6F3E-4705-953E-4F7568A53E98}" destId="{A7F7782D-008F-41F7-A37D-BDAFD640370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4348439" y="772876"/>
          <a:ext cx="3257531" cy="32575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 err="1"/>
            <a:t>pcn</a:t>
          </a:r>
          <a:endParaRPr lang="en-US" sz="4400" kern="1200" dirty="0"/>
        </a:p>
      </dsp:txBody>
      <dsp:txXfrm>
        <a:off x="4825493" y="1249930"/>
        <a:ext cx="2303423" cy="230342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26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571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51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38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772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60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304313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19199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657678" y="270294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8917" y="2718204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3895" y="2598332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536" y="2746973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62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64551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79438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116376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3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247904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396769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389135" y="1900604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274" y="1921917"/>
        <a:ext cx="12225" cy="12225"/>
      </dsp:txXfrm>
    </dsp:sp>
    <dsp:sp modelId="{A7F7782D-008F-41F7-A37D-BDAFD6403708}">
      <dsp:nvSpPr>
        <dsp:cNvPr id="0" name=""/>
        <dsp:cNvSpPr/>
      </dsp:nvSpPr>
      <dsp:spPr>
        <a:xfrm>
          <a:off x="6349" y="742189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25963" y="961803"/>
        <a:ext cx="1060392" cy="106039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558621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740072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789968" y="1288167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45" y="1303441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524741" y="5605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673606" y="204918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536952" y="171943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7829" y="1734712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922356" y="862966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3071221" y="1011831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536901" y="258217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597426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477555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626196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289247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2913788"/>
        <a:ext cx="12225" cy="12225"/>
      </dsp:txXfrm>
    </dsp:sp>
    <dsp:sp modelId="{058F5664-D1A9-46A4-A23B-530C5E331280}">
      <dsp:nvSpPr>
        <dsp:cNvPr id="0" name=""/>
        <dsp:cNvSpPr/>
      </dsp:nvSpPr>
      <dsp:spPr>
        <a:xfrm>
          <a:off x="1283186" y="3042151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8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02800" y="3261765"/>
        <a:ext cx="1060392" cy="1060392"/>
      </dsp:txXfrm>
    </dsp:sp>
    <dsp:sp modelId="{F94A04E5-BC72-4FEE-99FE-A2D224700281}">
      <dsp:nvSpPr>
        <dsp:cNvPr id="0" name=""/>
        <dsp:cNvSpPr/>
      </dsp:nvSpPr>
      <dsp:spPr>
        <a:xfrm rot="9000000">
          <a:off x="1042984" y="2581981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861" y="2597255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127126" y="247679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275991" y="2625658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719248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734503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863728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012369"/>
        <a:ext cx="717705" cy="71770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2705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4156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9191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68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964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829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32356" y="1900985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8494" y="1922298"/>
        <a:ext cx="12225" cy="12225"/>
      </dsp:txXfrm>
    </dsp:sp>
    <dsp:sp modelId="{82A7BFC3-895B-4FBF-ABDE-F7CCCEBC6A02}">
      <dsp:nvSpPr>
        <dsp:cNvPr id="0" name=""/>
        <dsp:cNvSpPr/>
      </dsp:nvSpPr>
      <dsp:spPr>
        <a:xfrm>
          <a:off x="2560024" y="742570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2779638" y="962184"/>
        <a:ext cx="1060392" cy="1060392"/>
      </dsp:txXfrm>
    </dsp:sp>
    <dsp:sp modelId="{DEBA7BFC-B72F-4A50-AF3D-7562454A8812}">
      <dsp:nvSpPr>
        <dsp:cNvPr id="0" name=""/>
        <dsp:cNvSpPr/>
      </dsp:nvSpPr>
      <dsp:spPr>
        <a:xfrm rot="1800000">
          <a:off x="2416123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7362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802340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2950981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668810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0049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404726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553367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922207" y="270313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3084" y="2718413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6349" y="259795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5214" y="2746816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96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735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7111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155752" y="1133528"/>
        <a:ext cx="717705" cy="7177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5316248" y="1740686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5509838" y="1934276"/>
        <a:ext cx="934732" cy="934732"/>
      </dsp:txXfrm>
    </dsp:sp>
    <dsp:sp modelId="{E20CB198-9D3E-4D48-93F6-2D1A00E405E1}">
      <dsp:nvSpPr>
        <dsp:cNvPr id="0" name=""/>
        <dsp:cNvSpPr/>
      </dsp:nvSpPr>
      <dsp:spPr>
        <a:xfrm rot="16200000">
          <a:off x="5777429" y="1530958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1530921"/>
        <a:ext cx="19977" cy="19977"/>
      </dsp:txXfrm>
    </dsp:sp>
    <dsp:sp modelId="{2261F36A-9F5A-4352-80D7-92E3D3181F5F}">
      <dsp:nvSpPr>
        <dsp:cNvPr id="0" name=""/>
        <dsp:cNvSpPr/>
      </dsp:nvSpPr>
      <dsp:spPr>
        <a:xfrm>
          <a:off x="5316248" y="19222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5509838" y="212812"/>
        <a:ext cx="934732" cy="934732"/>
      </dsp:txXfrm>
    </dsp:sp>
    <dsp:sp modelId="{320405A7-5BB7-46D2-9512-89CBBA4E5FD3}">
      <dsp:nvSpPr>
        <dsp:cNvPr id="0" name=""/>
        <dsp:cNvSpPr/>
      </dsp:nvSpPr>
      <dsp:spPr>
        <a:xfrm rot="19800000">
          <a:off x="6522845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1961287"/>
        <a:ext cx="19977" cy="19977"/>
      </dsp:txXfrm>
    </dsp:sp>
    <dsp:sp modelId="{82A7BFC3-895B-4FBF-ABDE-F7CCCEBC6A02}">
      <dsp:nvSpPr>
        <dsp:cNvPr id="0" name=""/>
        <dsp:cNvSpPr/>
      </dsp:nvSpPr>
      <dsp:spPr>
        <a:xfrm>
          <a:off x="6807079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7000669" y="1073544"/>
        <a:ext cx="934732" cy="934732"/>
      </dsp:txXfrm>
    </dsp:sp>
    <dsp:sp modelId="{DEBA7BFC-B72F-4A50-AF3D-7562454A8812}">
      <dsp:nvSpPr>
        <dsp:cNvPr id="0" name=""/>
        <dsp:cNvSpPr/>
      </dsp:nvSpPr>
      <dsp:spPr>
        <a:xfrm rot="1800000">
          <a:off x="6522845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12631" y="2822019"/>
        <a:ext cx="19977" cy="19977"/>
      </dsp:txXfrm>
    </dsp:sp>
    <dsp:sp modelId="{CDDE4ED5-6A5A-406F-9B24-FDCCE9BA834F}">
      <dsp:nvSpPr>
        <dsp:cNvPr id="0" name=""/>
        <dsp:cNvSpPr/>
      </dsp:nvSpPr>
      <dsp:spPr>
        <a:xfrm>
          <a:off x="6807079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7000669" y="2795008"/>
        <a:ext cx="934732" cy="934732"/>
      </dsp:txXfrm>
    </dsp:sp>
    <dsp:sp modelId="{E8947CF1-09B7-4025-B04D-74F190098505}">
      <dsp:nvSpPr>
        <dsp:cNvPr id="0" name=""/>
        <dsp:cNvSpPr/>
      </dsp:nvSpPr>
      <dsp:spPr>
        <a:xfrm rot="5400000">
          <a:off x="5777429" y="3252422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67216" y="3252385"/>
        <a:ext cx="19977" cy="19977"/>
      </dsp:txXfrm>
    </dsp:sp>
    <dsp:sp modelId="{058F5664-D1A9-46A4-A23B-530C5E331280}">
      <dsp:nvSpPr>
        <dsp:cNvPr id="0" name=""/>
        <dsp:cNvSpPr/>
      </dsp:nvSpPr>
      <dsp:spPr>
        <a:xfrm>
          <a:off x="5316248" y="3462149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groupdata</a:t>
          </a:r>
          <a:endParaRPr lang="en-US" sz="1700" kern="1200" dirty="0"/>
        </a:p>
      </dsp:txBody>
      <dsp:txXfrm>
        <a:off x="5509838" y="3655739"/>
        <a:ext cx="934732" cy="934732"/>
      </dsp:txXfrm>
    </dsp:sp>
    <dsp:sp modelId="{F94A04E5-BC72-4FEE-99FE-A2D224700281}">
      <dsp:nvSpPr>
        <dsp:cNvPr id="0" name=""/>
        <dsp:cNvSpPr/>
      </dsp:nvSpPr>
      <dsp:spPr>
        <a:xfrm rot="9000000">
          <a:off x="5032013" y="2822056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2822019"/>
        <a:ext cx="19977" cy="19977"/>
      </dsp:txXfrm>
    </dsp:sp>
    <dsp:sp modelId="{4B59AE8F-FEC0-4CAF-BA90-5CAE763151ED}">
      <dsp:nvSpPr>
        <dsp:cNvPr id="0" name=""/>
        <dsp:cNvSpPr/>
      </dsp:nvSpPr>
      <dsp:spPr>
        <a:xfrm>
          <a:off x="3825417" y="2601418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download</a:t>
          </a:r>
        </a:p>
      </dsp:txBody>
      <dsp:txXfrm>
        <a:off x="4019007" y="2795008"/>
        <a:ext cx="934732" cy="934732"/>
      </dsp:txXfrm>
    </dsp:sp>
    <dsp:sp modelId="{63E882F8-EFD2-450D-8F72-1FB7F1B462A3}">
      <dsp:nvSpPr>
        <dsp:cNvPr id="0" name=""/>
        <dsp:cNvSpPr/>
      </dsp:nvSpPr>
      <dsp:spPr>
        <a:xfrm rot="12600000">
          <a:off x="5032013" y="1961324"/>
          <a:ext cx="399551" cy="19904"/>
        </a:xfrm>
        <a:custGeom>
          <a:avLst/>
          <a:gdLst/>
          <a:ahLst/>
          <a:cxnLst/>
          <a:rect l="0" t="0" r="0" b="0"/>
          <a:pathLst>
            <a:path>
              <a:moveTo>
                <a:pt x="0" y="9952"/>
              </a:moveTo>
              <a:lnTo>
                <a:pt x="399551" y="995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5221800" y="1961287"/>
        <a:ext cx="19977" cy="19977"/>
      </dsp:txXfrm>
    </dsp:sp>
    <dsp:sp modelId="{A7F7782D-008F-41F7-A37D-BDAFD6403708}">
      <dsp:nvSpPr>
        <dsp:cNvPr id="0" name=""/>
        <dsp:cNvSpPr/>
      </dsp:nvSpPr>
      <dsp:spPr>
        <a:xfrm>
          <a:off x="3825417" y="879954"/>
          <a:ext cx="1321912" cy="13219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4019007" y="1073544"/>
        <a:ext cx="934732" cy="93473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13482" y="1800557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594933" y="1982008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0745" y="165088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884" y="1672193"/>
        <a:ext cx="12225" cy="12225"/>
      </dsp:txXfrm>
    </dsp:sp>
    <dsp:sp modelId="{2261F36A-9F5A-4352-80D7-92E3D3181F5F}">
      <dsp:nvSpPr>
        <dsp:cNvPr id="0" name=""/>
        <dsp:cNvSpPr/>
      </dsp:nvSpPr>
      <dsp:spPr>
        <a:xfrm>
          <a:off x="1283186" y="56434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primus</a:t>
          </a:r>
        </a:p>
      </dsp:txBody>
      <dsp:txXfrm>
        <a:off x="1502800" y="276048"/>
        <a:ext cx="1060392" cy="1060392"/>
      </dsp:txXfrm>
    </dsp:sp>
    <dsp:sp modelId="{320405A7-5BB7-46D2-9512-89CBBA4E5FD3}">
      <dsp:nvSpPr>
        <dsp:cNvPr id="0" name=""/>
        <dsp:cNvSpPr/>
      </dsp:nvSpPr>
      <dsp:spPr>
        <a:xfrm rot="19800000">
          <a:off x="2536901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1976439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292311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071759" y="1254305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536901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8140" y="2839362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292311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071759" y="2868132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789587" y="3255569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0826" y="3270824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525503" y="352640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674144" y="3675045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042273" y="2824107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2839362"/>
        <a:ext cx="24340" cy="24340"/>
      </dsp:txXfrm>
    </dsp:sp>
    <dsp:sp modelId="{4B59AE8F-FEC0-4CAF-BA90-5CAE763151ED}">
      <dsp:nvSpPr>
        <dsp:cNvPr id="0" name=""/>
        <dsp:cNvSpPr/>
      </dsp:nvSpPr>
      <dsp:spPr>
        <a:xfrm>
          <a:off x="127888" y="2719491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76529" y="2868132"/>
        <a:ext cx="717705" cy="717705"/>
      </dsp:txXfrm>
    </dsp:sp>
    <dsp:sp modelId="{63E882F8-EFD2-450D-8F72-1FB7F1B462A3}">
      <dsp:nvSpPr>
        <dsp:cNvPr id="0" name=""/>
        <dsp:cNvSpPr/>
      </dsp:nvSpPr>
      <dsp:spPr>
        <a:xfrm rot="12600000">
          <a:off x="1042273" y="1961183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273512" y="1976439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127888" y="1105664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276529" y="1254305"/>
        <a:ext cx="717705" cy="71770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534641" y="1679779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716092" y="1861230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911126" y="1409325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2003" y="1424600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645899" y="177211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794764" y="326076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658059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1855661"/>
        <a:ext cx="24340" cy="24340"/>
      </dsp:txXfrm>
    </dsp:sp>
    <dsp:sp modelId="{82A7BFC3-895B-4FBF-ABDE-F7CCCEBC6A02}">
      <dsp:nvSpPr>
        <dsp:cNvPr id="0" name=""/>
        <dsp:cNvSpPr/>
      </dsp:nvSpPr>
      <dsp:spPr>
        <a:xfrm>
          <a:off x="3044276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</a:t>
          </a:r>
        </a:p>
      </dsp:txBody>
      <dsp:txXfrm>
        <a:off x="3192917" y="1133528"/>
        <a:ext cx="717705" cy="717705"/>
      </dsp:txXfrm>
    </dsp:sp>
    <dsp:sp modelId="{DEBA7BFC-B72F-4A50-AF3D-7562454A8812}">
      <dsp:nvSpPr>
        <dsp:cNvPr id="0" name=""/>
        <dsp:cNvSpPr/>
      </dsp:nvSpPr>
      <dsp:spPr>
        <a:xfrm rot="1800000">
          <a:off x="2658059" y="2703330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89298" y="2718585"/>
        <a:ext cx="24340" cy="24340"/>
      </dsp:txXfrm>
    </dsp:sp>
    <dsp:sp modelId="{CDDE4ED5-6A5A-406F-9B24-FDCCE9BA834F}">
      <dsp:nvSpPr>
        <dsp:cNvPr id="0" name=""/>
        <dsp:cNvSpPr/>
      </dsp:nvSpPr>
      <dsp:spPr>
        <a:xfrm>
          <a:off x="3044276" y="2598713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load</a:t>
          </a:r>
        </a:p>
      </dsp:txBody>
      <dsp:txXfrm>
        <a:off x="3192917" y="2747354"/>
        <a:ext cx="717705" cy="717705"/>
      </dsp:txXfrm>
    </dsp:sp>
    <dsp:sp modelId="{E8947CF1-09B7-4025-B04D-74F190098505}">
      <dsp:nvSpPr>
        <dsp:cNvPr id="0" name=""/>
        <dsp:cNvSpPr/>
      </dsp:nvSpPr>
      <dsp:spPr>
        <a:xfrm rot="5400000">
          <a:off x="1910745" y="3134791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41984" y="3150047"/>
        <a:ext cx="24340" cy="24340"/>
      </dsp:txXfrm>
    </dsp:sp>
    <dsp:sp modelId="{058F5664-D1A9-46A4-A23B-530C5E331280}">
      <dsp:nvSpPr>
        <dsp:cNvPr id="0" name=""/>
        <dsp:cNvSpPr/>
      </dsp:nvSpPr>
      <dsp:spPr>
        <a:xfrm>
          <a:off x="1646661" y="3405626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groupdata</a:t>
          </a:r>
          <a:endParaRPr lang="en-US" sz="12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1795302" y="3554267"/>
        <a:ext cx="717705" cy="717705"/>
      </dsp:txXfrm>
    </dsp:sp>
    <dsp:sp modelId="{F94A04E5-BC72-4FEE-99FE-A2D224700281}">
      <dsp:nvSpPr>
        <dsp:cNvPr id="0" name=""/>
        <dsp:cNvSpPr/>
      </dsp:nvSpPr>
      <dsp:spPr>
        <a:xfrm rot="9000000">
          <a:off x="1389516" y="2642750"/>
          <a:ext cx="244502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4502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505655" y="2664064"/>
        <a:ext cx="12225" cy="12225"/>
      </dsp:txXfrm>
    </dsp:sp>
    <dsp:sp modelId="{4B59AE8F-FEC0-4CAF-BA90-5CAE763151ED}">
      <dsp:nvSpPr>
        <dsp:cNvPr id="0" name=""/>
        <dsp:cNvSpPr/>
      </dsp:nvSpPr>
      <dsp:spPr>
        <a:xfrm>
          <a:off x="6730" y="2356396"/>
          <a:ext cx="1499620" cy="1499620"/>
        </a:xfrm>
        <a:prstGeom prst="ellipse">
          <a:avLst/>
        </a:prstGeom>
        <a:solidFill>
          <a:srgbClr val="1D6FA9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</a:t>
          </a:r>
        </a:p>
      </dsp:txBody>
      <dsp:txXfrm>
        <a:off x="226344" y="2576010"/>
        <a:ext cx="1060392" cy="1060392"/>
      </dsp:txXfrm>
    </dsp:sp>
    <dsp:sp modelId="{63E882F8-EFD2-450D-8F72-1FB7F1B462A3}">
      <dsp:nvSpPr>
        <dsp:cNvPr id="0" name=""/>
        <dsp:cNvSpPr/>
      </dsp:nvSpPr>
      <dsp:spPr>
        <a:xfrm rot="12600000">
          <a:off x="1163432" y="1840406"/>
          <a:ext cx="486818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818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94671" y="1855661"/>
        <a:ext cx="24340" cy="24340"/>
      </dsp:txXfrm>
    </dsp:sp>
    <dsp:sp modelId="{A7F7782D-008F-41F7-A37D-BDAFD6403708}">
      <dsp:nvSpPr>
        <dsp:cNvPr id="0" name=""/>
        <dsp:cNvSpPr/>
      </dsp:nvSpPr>
      <dsp:spPr>
        <a:xfrm>
          <a:off x="249047" y="984887"/>
          <a:ext cx="1014987" cy="1014987"/>
        </a:xfrm>
        <a:prstGeom prst="ellipse">
          <a:avLst/>
        </a:prstGeom>
        <a:solidFill>
          <a:srgbClr val="1D6FA9">
            <a:lumMod val="20000"/>
            <a:lumOff val="8000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master</a:t>
          </a:r>
        </a:p>
      </dsp:txBody>
      <dsp:txXfrm>
        <a:off x="397688" y="1133528"/>
        <a:ext cx="717705" cy="7177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451494" y="1665644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636974" y="1851124"/>
        <a:ext cx="895577" cy="895577"/>
      </dsp:txXfrm>
    </dsp:sp>
    <dsp:sp modelId="{E20CB198-9D3E-4D48-93F6-2D1A00E405E1}">
      <dsp:nvSpPr>
        <dsp:cNvPr id="0" name=""/>
        <dsp:cNvSpPr/>
      </dsp:nvSpPr>
      <dsp:spPr>
        <a:xfrm rot="16200000">
          <a:off x="1893698" y="1447240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1465025"/>
        <a:ext cx="19106" cy="19106"/>
      </dsp:txXfrm>
    </dsp:sp>
    <dsp:sp modelId="{2261F36A-9F5A-4352-80D7-92E3D3181F5F}">
      <dsp:nvSpPr>
        <dsp:cNvPr id="0" name=""/>
        <dsp:cNvSpPr/>
      </dsp:nvSpPr>
      <dsp:spPr>
        <a:xfrm>
          <a:off x="1451494" y="16976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primus</a:t>
          </a:r>
        </a:p>
      </dsp:txBody>
      <dsp:txXfrm>
        <a:off x="1636974" y="202456"/>
        <a:ext cx="895577" cy="895577"/>
      </dsp:txXfrm>
    </dsp:sp>
    <dsp:sp modelId="{320405A7-5BB7-46D2-9512-89CBBA4E5FD3}">
      <dsp:nvSpPr>
        <dsp:cNvPr id="0" name=""/>
        <dsp:cNvSpPr/>
      </dsp:nvSpPr>
      <dsp:spPr>
        <a:xfrm rot="19800000">
          <a:off x="2607592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1877192"/>
        <a:ext cx="19106" cy="19106"/>
      </dsp:txXfrm>
    </dsp:sp>
    <dsp:sp modelId="{82A7BFC3-895B-4FBF-ABDE-F7CCCEBC6A02}">
      <dsp:nvSpPr>
        <dsp:cNvPr id="0" name=""/>
        <dsp:cNvSpPr/>
      </dsp:nvSpPr>
      <dsp:spPr>
        <a:xfrm>
          <a:off x="2879283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</a:t>
          </a:r>
        </a:p>
      </dsp:txBody>
      <dsp:txXfrm>
        <a:off x="3064763" y="1026790"/>
        <a:ext cx="895577" cy="895577"/>
      </dsp:txXfrm>
    </dsp:sp>
    <dsp:sp modelId="{DEBA7BFC-B72F-4A50-AF3D-7562454A8812}">
      <dsp:nvSpPr>
        <dsp:cNvPr id="0" name=""/>
        <dsp:cNvSpPr/>
      </dsp:nvSpPr>
      <dsp:spPr>
        <a:xfrm rot="1800000">
          <a:off x="2607592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89104" y="2701526"/>
        <a:ext cx="19106" cy="19106"/>
      </dsp:txXfrm>
    </dsp:sp>
    <dsp:sp modelId="{CDDE4ED5-6A5A-406F-9B24-FDCCE9BA834F}">
      <dsp:nvSpPr>
        <dsp:cNvPr id="0" name=""/>
        <dsp:cNvSpPr/>
      </dsp:nvSpPr>
      <dsp:spPr>
        <a:xfrm>
          <a:off x="2879283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load</a:t>
          </a:r>
        </a:p>
      </dsp:txBody>
      <dsp:txXfrm>
        <a:off x="3064763" y="2675458"/>
        <a:ext cx="895577" cy="895577"/>
      </dsp:txXfrm>
    </dsp:sp>
    <dsp:sp modelId="{E8947CF1-09B7-4025-B04D-74F190098505}">
      <dsp:nvSpPr>
        <dsp:cNvPr id="0" name=""/>
        <dsp:cNvSpPr/>
      </dsp:nvSpPr>
      <dsp:spPr>
        <a:xfrm rot="5400000">
          <a:off x="1893698" y="3095908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5210" y="3113693"/>
        <a:ext cx="19106" cy="19106"/>
      </dsp:txXfrm>
    </dsp:sp>
    <dsp:sp modelId="{058F5664-D1A9-46A4-A23B-530C5E331280}">
      <dsp:nvSpPr>
        <dsp:cNvPr id="0" name=""/>
        <dsp:cNvSpPr/>
      </dsp:nvSpPr>
      <dsp:spPr>
        <a:xfrm>
          <a:off x="1451494" y="3314312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groupdata</a:t>
          </a:r>
          <a:endParaRPr lang="en-US" sz="1600" kern="1200" dirty="0"/>
        </a:p>
      </dsp:txBody>
      <dsp:txXfrm>
        <a:off x="1636974" y="3499792"/>
        <a:ext cx="895577" cy="895577"/>
      </dsp:txXfrm>
    </dsp:sp>
    <dsp:sp modelId="{F94A04E5-BC72-4FEE-99FE-A2D224700281}">
      <dsp:nvSpPr>
        <dsp:cNvPr id="0" name=""/>
        <dsp:cNvSpPr/>
      </dsp:nvSpPr>
      <dsp:spPr>
        <a:xfrm rot="9000000">
          <a:off x="1179804" y="2683741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2701526"/>
        <a:ext cx="19106" cy="19106"/>
      </dsp:txXfrm>
    </dsp:sp>
    <dsp:sp modelId="{4B59AE8F-FEC0-4CAF-BA90-5CAE763151ED}">
      <dsp:nvSpPr>
        <dsp:cNvPr id="0" name=""/>
        <dsp:cNvSpPr/>
      </dsp:nvSpPr>
      <dsp:spPr>
        <a:xfrm>
          <a:off x="23706" y="2489978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download</a:t>
          </a:r>
        </a:p>
      </dsp:txBody>
      <dsp:txXfrm>
        <a:off x="209186" y="2675458"/>
        <a:ext cx="895577" cy="895577"/>
      </dsp:txXfrm>
    </dsp:sp>
    <dsp:sp modelId="{63E882F8-EFD2-450D-8F72-1FB7F1B462A3}">
      <dsp:nvSpPr>
        <dsp:cNvPr id="0" name=""/>
        <dsp:cNvSpPr/>
      </dsp:nvSpPr>
      <dsp:spPr>
        <a:xfrm rot="12600000">
          <a:off x="1179804" y="1859407"/>
          <a:ext cx="382130" cy="54676"/>
        </a:xfrm>
        <a:custGeom>
          <a:avLst/>
          <a:gdLst/>
          <a:ahLst/>
          <a:cxnLst/>
          <a:rect l="0" t="0" r="0" b="0"/>
          <a:pathLst>
            <a:path>
              <a:moveTo>
                <a:pt x="0" y="27338"/>
              </a:moveTo>
              <a:lnTo>
                <a:pt x="382130" y="27338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361316" y="1877192"/>
        <a:ext cx="19106" cy="19106"/>
      </dsp:txXfrm>
    </dsp:sp>
    <dsp:sp modelId="{A7F7782D-008F-41F7-A37D-BDAFD6403708}">
      <dsp:nvSpPr>
        <dsp:cNvPr id="0" name=""/>
        <dsp:cNvSpPr/>
      </dsp:nvSpPr>
      <dsp:spPr>
        <a:xfrm>
          <a:off x="23706" y="841310"/>
          <a:ext cx="1266537" cy="1266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master</a:t>
          </a:r>
        </a:p>
      </dsp:txBody>
      <dsp:txXfrm>
        <a:off x="209186" y="1026790"/>
        <a:ext cx="895577" cy="8955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E6DD4-17F2-4FDA-B926-D3853E4AFE35}">
      <dsp:nvSpPr>
        <dsp:cNvPr id="0" name=""/>
        <dsp:cNvSpPr/>
      </dsp:nvSpPr>
      <dsp:spPr>
        <a:xfrm>
          <a:off x="1291900" y="1679398"/>
          <a:ext cx="1239028" cy="1239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pcn</a:t>
          </a:r>
          <a:endParaRPr lang="en-US" sz="3200" kern="1200" dirty="0"/>
        </a:p>
      </dsp:txBody>
      <dsp:txXfrm>
        <a:off x="1473351" y="1860849"/>
        <a:ext cx="876126" cy="876126"/>
      </dsp:txXfrm>
    </dsp:sp>
    <dsp:sp modelId="{E20CB198-9D3E-4D48-93F6-2D1A00E405E1}">
      <dsp:nvSpPr>
        <dsp:cNvPr id="0" name=""/>
        <dsp:cNvSpPr/>
      </dsp:nvSpPr>
      <dsp:spPr>
        <a:xfrm rot="16200000">
          <a:off x="1668385" y="1408944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1424219"/>
        <a:ext cx="24302" cy="24302"/>
      </dsp:txXfrm>
    </dsp:sp>
    <dsp:sp modelId="{2261F36A-9F5A-4352-80D7-92E3D3181F5F}">
      <dsp:nvSpPr>
        <dsp:cNvPr id="0" name=""/>
        <dsp:cNvSpPr/>
      </dsp:nvSpPr>
      <dsp:spPr>
        <a:xfrm>
          <a:off x="1403158" y="17683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primus</a:t>
          </a:r>
        </a:p>
      </dsp:txBody>
      <dsp:txXfrm>
        <a:off x="1552023" y="325695"/>
        <a:ext cx="718781" cy="718781"/>
      </dsp:txXfrm>
    </dsp:sp>
    <dsp:sp modelId="{320405A7-5BB7-46D2-9512-89CBBA4E5FD3}">
      <dsp:nvSpPr>
        <dsp:cNvPr id="0" name=""/>
        <dsp:cNvSpPr/>
      </dsp:nvSpPr>
      <dsp:spPr>
        <a:xfrm rot="19800000">
          <a:off x="2415369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6246" y="1855490"/>
        <a:ext cx="24302" cy="24302"/>
      </dsp:txXfrm>
    </dsp:sp>
    <dsp:sp modelId="{82A7BFC3-895B-4FBF-ABDE-F7CCCEBC6A02}">
      <dsp:nvSpPr>
        <dsp:cNvPr id="0" name=""/>
        <dsp:cNvSpPr/>
      </dsp:nvSpPr>
      <dsp:spPr>
        <a:xfrm>
          <a:off x="280077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</a:t>
          </a:r>
        </a:p>
      </dsp:txBody>
      <dsp:txXfrm>
        <a:off x="2949638" y="1132609"/>
        <a:ext cx="718781" cy="718781"/>
      </dsp:txXfrm>
    </dsp:sp>
    <dsp:sp modelId="{DEBA7BFC-B72F-4A50-AF3D-7562454A8812}">
      <dsp:nvSpPr>
        <dsp:cNvPr id="0" name=""/>
        <dsp:cNvSpPr/>
      </dsp:nvSpPr>
      <dsp:spPr>
        <a:xfrm rot="1800000">
          <a:off x="2431658" y="2641967"/>
          <a:ext cx="242891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242891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47031" y="2663320"/>
        <a:ext cx="12144" cy="12144"/>
      </dsp:txXfrm>
    </dsp:sp>
    <dsp:sp modelId="{CDDE4ED5-6A5A-406F-9B24-FDCCE9BA834F}">
      <dsp:nvSpPr>
        <dsp:cNvPr id="0" name=""/>
        <dsp:cNvSpPr/>
      </dsp:nvSpPr>
      <dsp:spPr>
        <a:xfrm>
          <a:off x="2557608" y="2354405"/>
          <a:ext cx="1502842" cy="150284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load</a:t>
          </a:r>
        </a:p>
      </dsp:txBody>
      <dsp:txXfrm>
        <a:off x="2777694" y="2574491"/>
        <a:ext cx="1062670" cy="1062670"/>
      </dsp:txXfrm>
    </dsp:sp>
    <dsp:sp modelId="{E8947CF1-09B7-4025-B04D-74F190098505}">
      <dsp:nvSpPr>
        <dsp:cNvPr id="0" name=""/>
        <dsp:cNvSpPr/>
      </dsp:nvSpPr>
      <dsp:spPr>
        <a:xfrm rot="5400000">
          <a:off x="1668385" y="3134029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9262" y="3149304"/>
        <a:ext cx="24302" cy="24302"/>
      </dsp:txXfrm>
    </dsp:sp>
    <dsp:sp modelId="{058F5664-D1A9-46A4-A23B-530C5E331280}">
      <dsp:nvSpPr>
        <dsp:cNvPr id="0" name=""/>
        <dsp:cNvSpPr/>
      </dsp:nvSpPr>
      <dsp:spPr>
        <a:xfrm>
          <a:off x="1403158" y="3404483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groupdata</a:t>
          </a:r>
          <a:endParaRPr lang="en-US" sz="1200" kern="1200" dirty="0"/>
        </a:p>
      </dsp:txBody>
      <dsp:txXfrm>
        <a:off x="1552023" y="3553348"/>
        <a:ext cx="718781" cy="718781"/>
      </dsp:txXfrm>
    </dsp:sp>
    <dsp:sp modelId="{F94A04E5-BC72-4FEE-99FE-A2D224700281}">
      <dsp:nvSpPr>
        <dsp:cNvPr id="0" name=""/>
        <dsp:cNvSpPr/>
      </dsp:nvSpPr>
      <dsp:spPr>
        <a:xfrm rot="9000000">
          <a:off x="921402" y="2702758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2718032"/>
        <a:ext cx="24302" cy="24302"/>
      </dsp:txXfrm>
    </dsp:sp>
    <dsp:sp modelId="{4B59AE8F-FEC0-4CAF-BA90-5CAE763151ED}">
      <dsp:nvSpPr>
        <dsp:cNvPr id="0" name=""/>
        <dsp:cNvSpPr/>
      </dsp:nvSpPr>
      <dsp:spPr>
        <a:xfrm>
          <a:off x="5543" y="2597570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</a:t>
          </a:r>
        </a:p>
      </dsp:txBody>
      <dsp:txXfrm>
        <a:off x="154408" y="2746435"/>
        <a:ext cx="718781" cy="718781"/>
      </dsp:txXfrm>
    </dsp:sp>
    <dsp:sp modelId="{63E882F8-EFD2-450D-8F72-1FB7F1B462A3}">
      <dsp:nvSpPr>
        <dsp:cNvPr id="0" name=""/>
        <dsp:cNvSpPr/>
      </dsp:nvSpPr>
      <dsp:spPr>
        <a:xfrm rot="12600000">
          <a:off x="921402" y="1840216"/>
          <a:ext cx="486056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486056" y="27425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1152279" y="1855490"/>
        <a:ext cx="24302" cy="24302"/>
      </dsp:txXfrm>
    </dsp:sp>
    <dsp:sp modelId="{A7F7782D-008F-41F7-A37D-BDAFD6403708}">
      <dsp:nvSpPr>
        <dsp:cNvPr id="0" name=""/>
        <dsp:cNvSpPr/>
      </dsp:nvSpPr>
      <dsp:spPr>
        <a:xfrm>
          <a:off x="5543" y="983744"/>
          <a:ext cx="1016511" cy="1016511"/>
        </a:xfrm>
        <a:prstGeom prst="ellipse">
          <a:avLst/>
        </a:prstGeom>
        <a:solidFill>
          <a:schemeClr val="accent4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master</a:t>
          </a:r>
        </a:p>
      </dsp:txBody>
      <dsp:txXfrm>
        <a:off x="154408" y="1132609"/>
        <a:ext cx="718781" cy="718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13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5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5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4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84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2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4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0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9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9A87A-93C8-4AFE-8D24-BF5DC874286B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B90B9-6FDA-479B-8F5A-B33995868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2.png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13.png"/><Relationship Id="rId9" Type="http://schemas.microsoft.com/office/2007/relationships/diagramDrawing" Target="../diagrams/drawin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7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20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22.png"/><Relationship Id="rId7" Type="http://schemas.openxmlformats.org/officeDocument/2006/relationships/diagramColors" Target="../diagrams/colors1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Layout" Target="../diagrams/layout21.xml"/><Relationship Id="rId7" Type="http://schemas.openxmlformats.org/officeDocument/2006/relationships/image" Target="../media/image23.png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22.xml"/><Relationship Id="rId7" Type="http://schemas.openxmlformats.org/officeDocument/2006/relationships/image" Target="../media/image25.png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27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Layout" Target="../diagrams/layout24.xml"/><Relationship Id="rId7" Type="http://schemas.openxmlformats.org/officeDocument/2006/relationships/image" Target="../media/image28.png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382394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B63170E-CD8C-4A31-B386-E6C04911B72B}"/>
              </a:ext>
            </a:extLst>
          </p:cNvPr>
          <p:cNvSpPr txBox="1"/>
          <p:nvPr/>
        </p:nvSpPr>
        <p:spPr>
          <a:xfrm>
            <a:off x="2403871" y="1027357"/>
            <a:ext cx="7384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Comprehensively manage the </a:t>
            </a:r>
            <a:r>
              <a:rPr lang="en-US" sz="2400" b="1" dirty="0" err="1"/>
              <a:t>PovcalNet</a:t>
            </a:r>
            <a:r>
              <a:rPr lang="en-US" sz="2400" b="1" dirty="0"/>
              <a:t> files and folders</a:t>
            </a:r>
          </a:p>
        </p:txBody>
      </p:sp>
    </p:spTree>
    <p:extLst>
      <p:ext uri="{BB962C8B-B14F-4D97-AF65-F5344CB8AC3E}">
        <p14:creationId xmlns:p14="http://schemas.microsoft.com/office/powerpoint/2010/main" val="346676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CBFB-A1F8-445B-86BA-F624CC53F5D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CPI</a:t>
            </a:r>
            <a:endParaRPr lang="en-US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1507FC-FCB1-4069-9C38-11F4BE0E8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29"/>
          <a:stretch/>
        </p:blipFill>
        <p:spPr>
          <a:xfrm>
            <a:off x="4469002" y="308782"/>
            <a:ext cx="7779289" cy="7389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C066B-3D7C-4FF0-BC91-BCEF03EED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524" y="5037699"/>
            <a:ext cx="7726247" cy="1808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A39E41-B01F-46F5-B9F3-51A8C2EF3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002" y="2961539"/>
            <a:ext cx="7671076" cy="10117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B3CF3-1A04-42C9-AF85-396B1782D94B}"/>
              </a:ext>
            </a:extLst>
          </p:cNvPr>
          <p:cNvSpPr txBox="1"/>
          <p:nvPr/>
        </p:nvSpPr>
        <p:spPr>
          <a:xfrm>
            <a:off x="7372350" y="1670506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D578B-A8B3-4CC0-8D60-2A2324EACC52}"/>
              </a:ext>
            </a:extLst>
          </p:cNvPr>
          <p:cNvSpPr txBox="1"/>
          <p:nvPr/>
        </p:nvSpPr>
        <p:spPr>
          <a:xfrm>
            <a:off x="4495524" y="4579639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Version option: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F56A2E17-DBFF-4F22-84A7-5256AAE1B1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8" name="Arrow: Down 7">
            <a:extLst>
              <a:ext uri="{FF2B5EF4-FFF2-40B4-BE49-F238E27FC236}">
                <a16:creationId xmlns:a16="http://schemas.microsoft.com/office/drawing/2014/main" id="{B84E6D60-ACFC-4C95-B7E2-16124E0CE2FE}"/>
              </a:ext>
            </a:extLst>
          </p:cNvPr>
          <p:cNvSpPr/>
          <p:nvPr/>
        </p:nvSpPr>
        <p:spPr>
          <a:xfrm>
            <a:off x="6464658" y="1466481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1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947137" y="2604040"/>
            <a:ext cx="6115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or updates the master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D8391-B8A0-4D59-BF2B-6886948A3A1E}"/>
              </a:ext>
            </a:extLst>
          </p:cNvPr>
          <p:cNvSpPr txBox="1"/>
          <p:nvPr/>
        </p:nvSpPr>
        <p:spPr>
          <a:xfrm>
            <a:off x="5947137" y="31072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master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(sheet) shape(long) version(pick\choose\select)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925D5C1-B3A5-4DD6-8DDB-683E2F9FEA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32026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293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CPI data from the master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3899FF-A809-45EF-83F2-9BCDDC48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2" y="538457"/>
            <a:ext cx="7719748" cy="11443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B99ADD-3130-41CE-A87D-58EAC819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952" y="3747135"/>
            <a:ext cx="5405173" cy="3103645"/>
          </a:xfrm>
          <a:prstGeom prst="rect">
            <a:avLst/>
          </a:prstGeom>
        </p:spPr>
      </p:pic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8D2B54EA-7DB1-4C52-B830-382BB01D05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5814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31851" y="4254118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vintages to pick and 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A3A385-586E-42E4-BDA4-9FAE11B29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3" y="1913763"/>
            <a:ext cx="7734107" cy="2340355"/>
          </a:xfrm>
          <a:prstGeom prst="rect">
            <a:avLst/>
          </a:prstGeom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1467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6628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5999A-96AB-41DB-8583-33CB67D8ECD5}"/>
              </a:ext>
            </a:extLst>
          </p:cNvPr>
          <p:cNvSpPr txBox="1"/>
          <p:nvPr/>
        </p:nvSpPr>
        <p:spPr>
          <a:xfrm>
            <a:off x="419100" y="457200"/>
            <a:ext cx="3152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  <a:endParaRPr lang="en-US" sz="2000" b="1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C492671-6524-418A-861D-DB186458B49A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89D0336-F7EE-4B5F-9540-97AA2C029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253" y="1536658"/>
            <a:ext cx="7220958" cy="4229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38F801-2EF6-46ED-9242-C08E82EB4142}"/>
              </a:ext>
            </a:extLst>
          </p:cNvPr>
          <p:cNvSpPr txBox="1"/>
          <p:nvPr/>
        </p:nvSpPr>
        <p:spPr>
          <a:xfrm>
            <a:off x="5882457" y="119586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List the sheets to pick and load</a:t>
            </a:r>
          </a:p>
        </p:txBody>
      </p:sp>
    </p:spTree>
    <p:extLst>
      <p:ext uri="{BB962C8B-B14F-4D97-AF65-F5344CB8AC3E}">
        <p14:creationId xmlns:p14="http://schemas.microsoft.com/office/powerpoint/2010/main" val="169458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8" y="303623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subcommand check for existing group data information and updates (or generates) the information.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44E22-4AA4-42C9-93B9-620BF26D240F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gd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71223-1AC1-4EC8-83FC-80F1A49D7DC7}"/>
              </a:ext>
            </a:extLst>
          </p:cNvPr>
          <p:cNvSpPr txBox="1"/>
          <p:nvPr/>
        </p:nvSpPr>
        <p:spPr>
          <a:xfrm>
            <a:off x="5580158" y="4475550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group</a:t>
            </a:r>
            <a:r>
              <a:rPr lang="en-US" dirty="0"/>
              <a:t> , options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27AAA1-CE38-42D9-8726-1E4E1D8126E7}"/>
              </a:ext>
            </a:extLst>
          </p:cNvPr>
          <p:cNvSpPr txBox="1"/>
          <p:nvPr/>
        </p:nvSpPr>
        <p:spPr>
          <a:xfrm>
            <a:off x="5580158" y="4914899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groupdata</a:t>
            </a:r>
            <a:r>
              <a:rPr lang="en-US" dirty="0"/>
              <a:t> ,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08EE375C-5A15-4BC1-A106-7C542D03C9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1686889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0764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161423" y="88741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Check and creates Group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B95C39-CFB6-4A48-A616-E8F6CDFBE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84"/>
          <a:stretch/>
        </p:blipFill>
        <p:spPr>
          <a:xfrm>
            <a:off x="4472253" y="187957"/>
            <a:ext cx="7855354" cy="428880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32077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578E291-F4A9-43E4-88CE-E5C579B88EE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4206"/>
          <a:stretch/>
        </p:blipFill>
        <p:spPr>
          <a:xfrm>
            <a:off x="5161423" y="2098098"/>
            <a:ext cx="6585265" cy="18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12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141664" y="109144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Ex. China Rural 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74872879-56A8-46B2-9C43-607693641314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ECEC61C-23A8-42D0-A156-0E118E2CB0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3797" y="1196764"/>
            <a:ext cx="3901556" cy="492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4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600700" y="3105834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a dataset containing weights and welfare.  (Relevant for </a:t>
            </a:r>
            <a:r>
              <a:rPr lang="en-US" dirty="0" err="1"/>
              <a:t>PovcalNet</a:t>
            </a:r>
            <a:r>
              <a:rPr lang="en-US" dirty="0"/>
              <a:t> tools.)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64B8F5-0ACB-47F9-9FEB-2C77F33BE1F7}"/>
              </a:ext>
            </a:extLst>
          </p:cNvPr>
          <p:cNvSpPr txBox="1"/>
          <p:nvPr/>
        </p:nvSpPr>
        <p:spPr>
          <a:xfrm>
            <a:off x="5580159" y="4040742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create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208F71E-2FD0-40AA-B247-88941BEA59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45215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6737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215417" y="1809474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834104" y="3667395"/>
            <a:ext cx="440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Creates txt file with weight and welfare for Denmark 2013 (also loads it)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1F8222-9B12-4155-9D92-B10062B4B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250" y="960708"/>
            <a:ext cx="7719749" cy="612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95ABB-3C5F-4AE5-830D-A0A25A89D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668" y="3121664"/>
            <a:ext cx="2419474" cy="3289469"/>
          </a:xfrm>
          <a:prstGeom prst="rect">
            <a:avLst/>
          </a:prstGeom>
        </p:spPr>
      </p:pic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DCB3D6-3C53-41FD-80DD-F4460A4F79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521446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6387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F3BA63-FC91-4B40-BF1F-CDBB3AD351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5663639"/>
              </p:ext>
            </p:extLst>
          </p:nvPr>
        </p:nvGraphicFramePr>
        <p:xfrm>
          <a:off x="118795" y="1027357"/>
          <a:ext cx="11954410" cy="4803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8895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0159" y="1952100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Allows to manage with ease both the pending and approved data on PRIMUS.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6096000" y="2831865"/>
            <a:ext cx="4862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pending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78668" y="3936404"/>
            <a:ext cx="6116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primus [approved | pending]</a:t>
            </a:r>
            <a:r>
              <a:rPr lang="en-US" dirty="0"/>
              <a:t> , [ </a:t>
            </a:r>
            <a:r>
              <a:rPr lang="en-US" dirty="0">
                <a:solidFill>
                  <a:srgbClr val="00B0F0"/>
                </a:solidFill>
              </a:rPr>
              <a:t>down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| </a:t>
            </a:r>
            <a:r>
              <a:rPr lang="en-US" dirty="0">
                <a:solidFill>
                  <a:srgbClr val="00B0F0"/>
                </a:solidFill>
              </a:rPr>
              <a:t>load</a:t>
            </a:r>
            <a:r>
              <a:rPr lang="en-US" dirty="0"/>
              <a:t>(</a:t>
            </a:r>
            <a:r>
              <a:rPr lang="en-US" dirty="0" err="1"/>
              <a:t>estimates|transactions</a:t>
            </a:r>
            <a:r>
              <a:rPr lang="en-US" dirty="0"/>
              <a:t>) ]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7552880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901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transactions information with pending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2689C6A-2EE8-4B75-B705-C832F48BB35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3453" r="3644" b="8567"/>
          <a:stretch/>
        </p:blipFill>
        <p:spPr>
          <a:xfrm>
            <a:off x="4472253" y="1427171"/>
            <a:ext cx="7719748" cy="2651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32D66E-B2A0-44AD-BA52-3AA842BA4C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2253" y="3419894"/>
            <a:ext cx="7761525" cy="3425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AD47DD-02DA-432C-BB77-E646559022CB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3248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6182875" y="2041532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7353875" y="22932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 the estimates information with approved status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BEE8DC8-72F5-4487-83AC-E42A9999C3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980"/>
          <a:stretch/>
        </p:blipFill>
        <p:spPr>
          <a:xfrm>
            <a:off x="4510499" y="1308100"/>
            <a:ext cx="11965070" cy="3841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56EE85-BB43-457B-92E4-32BB703BA9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333" r="833" b="11482"/>
          <a:stretch/>
        </p:blipFill>
        <p:spPr>
          <a:xfrm>
            <a:off x="4472253" y="3613177"/>
            <a:ext cx="7579901" cy="32326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67FDD6-A23C-4888-A259-A27EB261F60F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8632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007675" y="76925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The version option allows you to pick on a date basis: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A02F9ADD-38B9-40FF-9038-9939FA1F4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1887" y="1773323"/>
            <a:ext cx="6430272" cy="43154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AA0E7A-6F83-45DC-9D36-2FEF688E1666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down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57711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4472253" y="1118596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94C6F74-419F-419D-A4EB-862CBFDD675A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392B08-4776-4715-93D1-C30C6C876FA1}"/>
              </a:ext>
            </a:extLst>
          </p:cNvPr>
          <p:cNvSpPr txBox="1"/>
          <p:nvPr/>
        </p:nvSpPr>
        <p:spPr>
          <a:xfrm>
            <a:off x="419100" y="457200"/>
            <a:ext cx="3152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down</a:t>
            </a:r>
            <a:endParaRPr lang="en-US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803FE-1AD7-4898-8D4B-EC5954368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1520" y="1487928"/>
            <a:ext cx="7660480" cy="15924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4C9877-3C82-422A-B717-34811E66DCF4}"/>
              </a:ext>
            </a:extLst>
          </p:cNvPr>
          <p:cNvSpPr txBox="1"/>
          <p:nvPr/>
        </p:nvSpPr>
        <p:spPr>
          <a:xfrm>
            <a:off x="4472252" y="3612857"/>
            <a:ext cx="516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Download the latest pending estimates: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2CE25D-5F7D-4C86-B3C6-F1875BC7CF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0540" y="4408253"/>
            <a:ext cx="8135409" cy="169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29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(Rarely used). Downloads the latest file(s) available. Should be only used when major updates are released.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15025" y="3114497"/>
            <a:ext cx="4862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5B66F-3EBD-4D20-B8D9-5EDC53100B46}"/>
              </a:ext>
            </a:extLst>
          </p:cNvPr>
          <p:cNvSpPr txBox="1"/>
          <p:nvPr/>
        </p:nvSpPr>
        <p:spPr>
          <a:xfrm>
            <a:off x="5580159" y="4364592"/>
            <a:ext cx="6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download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3346D2-632F-428D-B03F-6BCE0E16BA39}"/>
              </a:ext>
            </a:extLst>
          </p:cNvPr>
          <p:cNvGraphicFramePr>
            <a:graphicFrameLocks/>
          </p:cNvGraphicFramePr>
          <p:nvPr/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174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BFBE7C-2B70-4B8B-8C8E-8595B484C58D}"/>
              </a:ext>
            </a:extLst>
          </p:cNvPr>
          <p:cNvSpPr txBox="1"/>
          <p:nvPr/>
        </p:nvSpPr>
        <p:spPr>
          <a:xfrm>
            <a:off x="5703984" y="305966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subcommand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99E2A1D-A3ED-435F-9F9A-E8FB9ACF9A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555692"/>
              </p:ext>
            </p:extLst>
          </p:nvPr>
        </p:nvGraphicFramePr>
        <p:xfrm>
          <a:off x="371476" y="1130086"/>
          <a:ext cx="4169527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296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A5F5A-52B7-46C3-A683-3C29C36656D5}"/>
              </a:ext>
            </a:extLst>
          </p:cNvPr>
          <p:cNvSpPr txBox="1"/>
          <p:nvPr/>
        </p:nvSpPr>
        <p:spPr>
          <a:xfrm>
            <a:off x="5581650" y="2276297"/>
            <a:ext cx="6115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Loads into memory the file corresponding to the parameters given by the user.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C7E82-54CD-4767-BC75-DCCEC2FEA208}"/>
              </a:ext>
            </a:extLst>
          </p:cNvPr>
          <p:cNvSpPr txBox="1"/>
          <p:nvPr/>
        </p:nvSpPr>
        <p:spPr>
          <a:xfrm>
            <a:off x="5905500" y="3114497"/>
            <a:ext cx="4862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GPWG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Data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05A19-D572-401D-9AEA-1E33DF9FA0FD}"/>
              </a:ext>
            </a:extLst>
          </p:cNvPr>
          <p:cNvSpPr txBox="1"/>
          <p:nvPr/>
        </p:nvSpPr>
        <p:spPr>
          <a:xfrm>
            <a:off x="5580159" y="4297917"/>
            <a:ext cx="61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pcn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load [kind]</a:t>
            </a:r>
            <a:r>
              <a:rPr lang="en-US" dirty="0"/>
              <a:t> , </a:t>
            </a:r>
            <a:r>
              <a:rPr lang="en-US" dirty="0">
                <a:solidFill>
                  <a:srgbClr val="00B0F0"/>
                </a:solidFill>
              </a:rPr>
              <a:t>countr</a:t>
            </a:r>
            <a:r>
              <a:rPr lang="en-US" dirty="0"/>
              <a:t>ies(3-letter code) </a:t>
            </a:r>
            <a:r>
              <a:rPr lang="en-US" dirty="0">
                <a:solidFill>
                  <a:srgbClr val="00B0F0"/>
                </a:solidFill>
              </a:rPr>
              <a:t>year</a:t>
            </a:r>
            <a:r>
              <a:rPr lang="en-US" dirty="0"/>
              <a:t>(####) options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8E2B266-14BD-4AE3-868D-A6673DAD81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935838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2602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1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6C09CC-70CB-4DBE-A35F-713B7C0E4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08" r="25683"/>
          <a:stretch/>
        </p:blipFill>
        <p:spPr>
          <a:xfrm>
            <a:off x="4462728" y="0"/>
            <a:ext cx="7745005" cy="2819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5603D0-960F-44A8-9663-923A02B7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3" y="4808800"/>
            <a:ext cx="7745005" cy="2049199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39D74B7-7E74-4A7A-8E5B-1C7FB010307C}"/>
              </a:ext>
            </a:extLst>
          </p:cNvPr>
          <p:cNvSpPr/>
          <p:nvPr/>
        </p:nvSpPr>
        <p:spPr>
          <a:xfrm>
            <a:off x="5057775" y="3224380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6400802" y="3467435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GPWG 2008 Uruguay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C00C38-39EB-4414-A2B6-F12DB4BBFC30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D999F1BE-F5A5-4A31-A8BB-A368752F7C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5921106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34383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If more than one a list deploys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37236-296C-4C85-80D3-158EF6EAC1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908" r="28973" b="23105"/>
          <a:stretch/>
        </p:blipFill>
        <p:spPr>
          <a:xfrm>
            <a:off x="4472253" y="478272"/>
            <a:ext cx="7940437" cy="20743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405192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Module /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lis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options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6AE89C-DE43-44B6-944C-AEFB557E9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98" r="23594" b="6667"/>
          <a:stretch/>
        </p:blipFill>
        <p:spPr>
          <a:xfrm>
            <a:off x="4472253" y="3774524"/>
            <a:ext cx="7734831" cy="3071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72253" y="2851194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Avoid the list: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FC49-01A2-4D43-84FE-49C319276E1E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F365B224-4D5D-4E8F-A96D-2A0C8CA3FA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06039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4950C-3325-4AE3-9E95-6792D5E94774}"/>
              </a:ext>
            </a:extLst>
          </p:cNvPr>
          <p:cNvSpPr txBox="1"/>
          <p:nvPr/>
        </p:nvSpPr>
        <p:spPr>
          <a:xfrm>
            <a:off x="4472253" y="48361"/>
            <a:ext cx="440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Replications Exercises: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57752-7E02-4CEC-928F-C63F7F39F157}"/>
              </a:ext>
            </a:extLst>
          </p:cNvPr>
          <p:cNvSpPr txBox="1"/>
          <p:nvPr/>
        </p:nvSpPr>
        <p:spPr>
          <a:xfrm>
            <a:off x="4472253" y="3219630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9104C-8B20-441B-8EDA-D247AB96E681}"/>
              </a:ext>
            </a:extLst>
          </p:cNvPr>
          <p:cNvSpPr txBox="1"/>
          <p:nvPr/>
        </p:nvSpPr>
        <p:spPr>
          <a:xfrm>
            <a:off x="4457169" y="1037097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Choosing an alternative version:</a:t>
            </a:r>
          </a:p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(##) option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307C6F-A2E7-4D27-AE4C-339606C98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389" r="25391" b="37639"/>
          <a:stretch/>
        </p:blipFill>
        <p:spPr>
          <a:xfrm>
            <a:off x="4472253" y="1731898"/>
            <a:ext cx="7734831" cy="1222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2033CC-78D6-4178-8A51-049967AA9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87" r="10703" b="38216"/>
          <a:stretch/>
        </p:blipFill>
        <p:spPr>
          <a:xfrm>
            <a:off x="4487337" y="3948554"/>
            <a:ext cx="7719747" cy="9091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3C1210-EA25-4892-B143-139E6F9597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536" r="10703" b="17768"/>
          <a:stretch/>
        </p:blipFill>
        <p:spPr>
          <a:xfrm>
            <a:off x="4479794" y="5948804"/>
            <a:ext cx="7719747" cy="9091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9DB0A7-167D-42A3-ACE9-E80C778D5E88}"/>
              </a:ext>
            </a:extLst>
          </p:cNvPr>
          <p:cNvSpPr txBox="1"/>
          <p:nvPr/>
        </p:nvSpPr>
        <p:spPr>
          <a:xfrm>
            <a:off x="4457169" y="5451571"/>
            <a:ext cx="580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vermast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and </a:t>
            </a:r>
            <a:r>
              <a:rPr lang="en-US" b="1" dirty="0" err="1">
                <a:solidFill>
                  <a:schemeClr val="bg2"/>
                </a:solidFill>
                <a:latin typeface="Arial Black" panose="020B0A04020102020204" pitchFamily="34" charset="0"/>
              </a:rPr>
              <a:t>veralt</a:t>
            </a:r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 can be combined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F05DA-30D0-4FF0-A4C8-540300DD6D11}"/>
              </a:ext>
            </a:extLst>
          </p:cNvPr>
          <p:cNvSpPr txBox="1"/>
          <p:nvPr/>
        </p:nvSpPr>
        <p:spPr>
          <a:xfrm>
            <a:off x="419100" y="457200"/>
            <a:ext cx="3152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0BCCB417-0E08-44CF-9C8A-64185FC91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6683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7D1912-2962-428C-B23D-B3B4F5D10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495" y="851347"/>
            <a:ext cx="7689579" cy="1243032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7CF-9B47-4BC0-AA0C-0CA826F18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647" y="4114799"/>
            <a:ext cx="7721427" cy="20478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4320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latest year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A8DEBD-A439-4FA2-AADA-AA74B247FF45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722CA808-0CBF-4941-9E28-BB157E4EE0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6048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329BAF-83B4-417C-B324-289E8C213749}"/>
              </a:ext>
            </a:extLst>
          </p:cNvPr>
          <p:cNvSpPr/>
          <p:nvPr/>
        </p:nvSpPr>
        <p:spPr>
          <a:xfrm>
            <a:off x="4472253" y="-12218"/>
            <a:ext cx="77197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AE3C656-FA89-4493-B479-ED5E79495889}"/>
              </a:ext>
            </a:extLst>
          </p:cNvPr>
          <p:cNvSpPr/>
          <p:nvPr/>
        </p:nvSpPr>
        <p:spPr>
          <a:xfrm>
            <a:off x="5239168" y="2566426"/>
            <a:ext cx="733425" cy="107632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15DD4F-E6EA-4183-877F-5BBC29D031BA}"/>
              </a:ext>
            </a:extLst>
          </p:cNvPr>
          <p:cNvSpPr txBox="1"/>
          <p:nvPr/>
        </p:nvSpPr>
        <p:spPr>
          <a:xfrm>
            <a:off x="6219409" y="2770451"/>
            <a:ext cx="440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 Black" panose="020B0A04020102020204" pitchFamily="34" charset="0"/>
              </a:rPr>
              <a:t>Loads: Working data for the given year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73B4E-6897-4586-BD96-57D4C269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828" y="965030"/>
            <a:ext cx="7871848" cy="1076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C8FFBF-C10F-4607-8623-E858DD216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252" y="4100272"/>
            <a:ext cx="7703821" cy="2018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6525DC-DD6A-4A37-A078-917FA5C43333}"/>
              </a:ext>
            </a:extLst>
          </p:cNvPr>
          <p:cNvSpPr txBox="1"/>
          <p:nvPr/>
        </p:nvSpPr>
        <p:spPr>
          <a:xfrm>
            <a:off x="419100" y="457200"/>
            <a:ext cx="31527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GPWG (default)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Working (WRK)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CPI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4D097480-F40D-477C-BD19-952497770B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613947"/>
              </p:ext>
            </p:extLst>
          </p:nvPr>
        </p:nvGraphicFramePr>
        <p:xfrm>
          <a:off x="231992" y="1168522"/>
          <a:ext cx="4065994" cy="4597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0731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692354EC518A4998D5E90736E32013" ma:contentTypeVersion="7" ma:contentTypeDescription="Create a new document." ma:contentTypeScope="" ma:versionID="b6cfa8b3d65fa9db27a455ee3425bc9e">
  <xsd:schema xmlns:xsd="http://www.w3.org/2001/XMLSchema" xmlns:xs="http://www.w3.org/2001/XMLSchema" xmlns:p="http://schemas.microsoft.com/office/2006/metadata/properties" xmlns:ns3="482dd703-610c-46b8-8a59-c84409b50478" targetNamespace="http://schemas.microsoft.com/office/2006/metadata/properties" ma:root="true" ma:fieldsID="e6145177d7e9d3fc823be7db8d07b1af" ns3:_="">
    <xsd:import namespace="482dd703-610c-46b8-8a59-c84409b5047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dd703-610c-46b8-8a59-c84409b504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B21F22-F369-4287-858F-485E99FCFE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dd703-610c-46b8-8a59-c84409b504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9FA983-DC03-47DF-BD72-C5CDE94995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33FDFB-72AA-4882-8B93-D54D0F1BE1F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603</Words>
  <Application>Microsoft Office PowerPoint</Application>
  <PresentationFormat>Widescreen</PresentationFormat>
  <Paragraphs>249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Leonardo Vargas Mogollon</dc:creator>
  <cp:lastModifiedBy>R.Andres Castaneda Aguilar</cp:lastModifiedBy>
  <cp:revision>23</cp:revision>
  <dcterms:created xsi:type="dcterms:W3CDTF">2020-02-18T14:25:16Z</dcterms:created>
  <dcterms:modified xsi:type="dcterms:W3CDTF">2020-09-29T16:08:51Z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0x01010061692354EC518A4998D5E90736E32013</vt:lpwstr>
  </property>
</Properties>
</file>

<file path=docProps/thumbnail.jpeg>
</file>